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3" r:id="rId29"/>
    <p:sldId id="292" r:id="rId30"/>
    <p:sldId id="286" r:id="rId31"/>
    <p:sldId id="285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4EC87F5-E2D7-44B4-A087-FF1F1896BB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CC704FF-28B1-4ECE-9374-91B08316B93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12776"/>
            <a:ext cx="3960440" cy="52805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pPr algn="ctr"/>
            <a:r>
              <a:rPr lang="ru-RU" sz="2400" dirty="0" smtClean="0"/>
              <a:t>Современные формы взаимодействия с родителями (законными представителями) в доу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35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Муниципальное бюджетное дошкольное образовательное учреждение детский сад № 7 «Жемчужинка»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4725143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Подготовил: </a:t>
            </a:r>
          </a:p>
          <a:p>
            <a:r>
              <a:rPr lang="ru-RU" sz="1600" dirty="0" smtClean="0"/>
              <a:t>старший воспитатель </a:t>
            </a:r>
          </a:p>
          <a:p>
            <a:r>
              <a:rPr lang="ru-RU" sz="1600" dirty="0" smtClean="0"/>
              <a:t>Константиненко О.С.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02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Индивидуальное и групповое консультирование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984776" cy="377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4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Беседы с родителями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«Круглые столы» для родителей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43" y="1628800"/>
            <a:ext cx="8892480" cy="40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«Круглые столы» для родителей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6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Фотовыставки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5"/>
            <a:ext cx="4583832" cy="384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6" y="1965893"/>
            <a:ext cx="389369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9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информационные проспекты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56" y="1700808"/>
            <a:ext cx="8676456" cy="39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информационные </a:t>
            </a:r>
            <a:r>
              <a:rPr lang="ru-RU" dirty="0" smtClean="0"/>
              <a:t>стенды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84784"/>
            <a:ext cx="465181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4271797" cy="32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Книга добрых дел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556792"/>
            <a:ext cx="746290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Стенд «Моя спортивная семья»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8412427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видеоРубрика «пока все дома»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521621"/>
            <a:ext cx="3812061" cy="48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0231" y="2221830"/>
            <a:ext cx="2247985" cy="2160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 descr="C:\Users\Оля\Downloads\QR-Code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160" y="2420887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 взаимодействия ДОУ и семьи в условиях реализации ФОП ДО: </a:t>
            </a:r>
            <a:r>
              <a:rPr lang="ru-RU" sz="2000" dirty="0"/>
              <a:t>формирование педагогического партнерства между субъектами образовательного процесса, обеспечение открытости дошкольной образовательной организации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Для достижения поставленной цели, определены следующие задачи:</a:t>
            </a:r>
          </a:p>
          <a:p>
            <a:r>
              <a:rPr lang="ru-RU" sz="2000" dirty="0" smtClean="0"/>
              <a:t> 1</a:t>
            </a:r>
            <a:r>
              <a:rPr lang="ru-RU" sz="2000" dirty="0"/>
              <a:t>. Установить доверительные отношения между детьми, родителями и педагогами.</a:t>
            </a:r>
          </a:p>
          <a:p>
            <a:r>
              <a:rPr lang="ru-RU" sz="2000" dirty="0" smtClean="0"/>
              <a:t> 2</a:t>
            </a:r>
            <a:r>
              <a:rPr lang="ru-RU" sz="2000" dirty="0"/>
              <a:t>. Выявлять и изучать интересы и потребности семей воспитанников.</a:t>
            </a:r>
          </a:p>
          <a:p>
            <a:r>
              <a:rPr lang="ru-RU" sz="2000" dirty="0" smtClean="0"/>
              <a:t> 3</a:t>
            </a:r>
            <a:r>
              <a:rPr lang="ru-RU" sz="2000" dirty="0"/>
              <a:t>. Объединить усилия семьи и детского сада для развития и воспитания детей.</a:t>
            </a:r>
          </a:p>
          <a:p>
            <a:r>
              <a:rPr lang="ru-RU" sz="2000" dirty="0" smtClean="0"/>
              <a:t> 4</a:t>
            </a:r>
            <a:r>
              <a:rPr lang="ru-RU" sz="2000" dirty="0"/>
              <a:t>. Обеспечить поддержку родительской инициативы, уверенности в собственных педагогических возможностях.</a:t>
            </a:r>
          </a:p>
          <a:p>
            <a:r>
              <a:rPr lang="ru-RU" sz="2000" dirty="0" smtClean="0"/>
              <a:t> 5</a:t>
            </a:r>
            <a:r>
              <a:rPr lang="ru-RU" sz="2000" dirty="0"/>
              <a:t>. Способствовать созданию атмосферы взаимопонимания, общности интересов, способствующей сплочению родительского коллектива.</a:t>
            </a:r>
          </a:p>
          <a:p>
            <a:r>
              <a:rPr lang="ru-RU" sz="2000" dirty="0" smtClean="0"/>
              <a:t> 6</a:t>
            </a:r>
            <a:r>
              <a:rPr lang="ru-RU" sz="2000" dirty="0"/>
              <a:t>. Расширять сферу участия родителей в жизнедеятельности образовательной организации через организацию эффективных форм взаимодействия.</a:t>
            </a:r>
          </a:p>
          <a:p>
            <a:r>
              <a:rPr lang="ru-RU" sz="2000" dirty="0" smtClean="0"/>
              <a:t> 7</a:t>
            </a:r>
            <a:r>
              <a:rPr lang="ru-RU" sz="2000" dirty="0"/>
              <a:t>. Создать условия для творческой самореализации родителей и детей.</a:t>
            </a:r>
          </a:p>
          <a:p>
            <a:r>
              <a:rPr lang="ru-RU" sz="2000" dirty="0" smtClean="0"/>
              <a:t> 8</a:t>
            </a:r>
            <a:r>
              <a:rPr lang="ru-RU" sz="2000" dirty="0"/>
              <a:t>. Способствовать формированию педагогической компетентности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0787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Видеогазета «экологический вестник»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3162" y="2257834"/>
            <a:ext cx="2232248" cy="2232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Оля\Downloads\QR-Cod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492896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612130"/>
            <a:ext cx="4968552" cy="420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5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конкурс – выставка </a:t>
            </a:r>
            <a:r>
              <a:rPr lang="ru-RU" dirty="0" smtClean="0"/>
              <a:t>«фотоальбом</a:t>
            </a:r>
            <a:r>
              <a:rPr lang="ru-RU" dirty="0"/>
              <a:t>, герб и генеалогическое древо </a:t>
            </a:r>
            <a:r>
              <a:rPr lang="ru-RU" dirty="0" smtClean="0"/>
              <a:t>семьи»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96186"/>
            <a:ext cx="8256240" cy="464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dirty="0"/>
              <a:t>«Фестиваль – дружбы народов Дона»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96752"/>
            <a:ext cx="2607936" cy="2386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196752"/>
            <a:ext cx="2507673" cy="2630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196752"/>
            <a:ext cx="3531592" cy="2386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28" y="4293096"/>
            <a:ext cx="3625208" cy="2421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293096"/>
            <a:ext cx="3630516" cy="24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2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smtClean="0"/>
              <a:t>Национальные островки </a:t>
            </a:r>
            <a:r>
              <a:rPr lang="ru-RU" dirty="0"/>
              <a:t>культур мира»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3" y="980728"/>
            <a:ext cx="5184576" cy="2916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113076"/>
            <a:ext cx="4443807" cy="2496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639" y="1157567"/>
            <a:ext cx="2956829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83" y="3496942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Япония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0342" y="6214096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Дагестан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00344" y="1173769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Русские (СССР)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350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5" y="1484784"/>
            <a:ext cx="59650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Вторая группа форм</a:t>
            </a:r>
          </a:p>
          <a:p>
            <a:r>
              <a:rPr lang="ru-RU" dirty="0"/>
              <a:t>Направлена на формирование у родителей практического опыта</a:t>
            </a:r>
          </a:p>
          <a:p>
            <a:r>
              <a:rPr lang="ru-RU" dirty="0"/>
              <a:t>педагогических действий.</a:t>
            </a:r>
          </a:p>
          <a:p>
            <a:r>
              <a:rPr lang="ru-RU" dirty="0"/>
              <a:t>Данная группа </a:t>
            </a:r>
            <a:r>
              <a:rPr lang="ru-RU" dirty="0" smtClean="0"/>
              <a:t>включает: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мастер-классы;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мастерские;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практикумы;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т</a:t>
            </a:r>
            <a:r>
              <a:rPr lang="ru-RU" dirty="0" smtClean="0"/>
              <a:t>ренинги;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деловые </a:t>
            </a:r>
            <a:r>
              <a:rPr lang="ru-RU" dirty="0"/>
              <a:t>игры.</a:t>
            </a:r>
          </a:p>
        </p:txBody>
      </p:sp>
    </p:spTree>
    <p:extLst>
      <p:ext uri="{BB962C8B-B14F-4D97-AF65-F5344CB8AC3E}">
        <p14:creationId xmlns:p14="http://schemas.microsoft.com/office/powerpoint/2010/main" val="1900274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Мастер-класс</a:t>
            </a:r>
          </a:p>
        </p:txBody>
      </p:sp>
      <p:pic>
        <p:nvPicPr>
          <p:cNvPr id="12290" name="Picture 2" descr="I:\программа семья\IMG_20240925_1728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1675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46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Ролевые игры</a:t>
            </a:r>
          </a:p>
        </p:txBody>
      </p:sp>
      <p:pic>
        <p:nvPicPr>
          <p:cNvPr id="13315" name="Picture 3" descr="I:\программа семья\Логоритмические гры на родительском собрании в разнов.гр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848" cy="42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0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Третья группа форм</a:t>
            </a:r>
          </a:p>
          <a:p>
            <a:r>
              <a:rPr lang="ru-RU" dirty="0"/>
              <a:t>Позволяет вовлечь родителей в совместную деятельность с детьми.</a:t>
            </a:r>
          </a:p>
          <a:p>
            <a:r>
              <a:rPr lang="ru-RU" dirty="0"/>
              <a:t>К этой группе </a:t>
            </a:r>
            <a:r>
              <a:rPr lang="ru-RU" dirty="0" smtClean="0"/>
              <a:t>относятся: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заседания </a:t>
            </a:r>
            <a:r>
              <a:rPr lang="ru-RU" dirty="0"/>
              <a:t>управляющих </a:t>
            </a:r>
            <a:r>
              <a:rPr lang="ru-RU" dirty="0" smtClean="0"/>
              <a:t>советов,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родительские клубы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проектная </a:t>
            </a:r>
            <a:r>
              <a:rPr lang="ru-RU" dirty="0"/>
              <a:t>деятельность,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совместные </a:t>
            </a:r>
            <a:r>
              <a:rPr lang="ru-RU" dirty="0"/>
              <a:t>праздники и </a:t>
            </a:r>
            <a:r>
              <a:rPr lang="ru-RU" dirty="0" smtClean="0"/>
              <a:t>досуги,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гры приключения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создание </a:t>
            </a:r>
            <a:r>
              <a:rPr lang="ru-RU" dirty="0"/>
              <a:t>рукописных книг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896646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Проектная деятельность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84784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06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Проектная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8028384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6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Формы </a:t>
            </a:r>
            <a:r>
              <a:rPr lang="ru-RU" dirty="0"/>
              <a:t>просветительской </a:t>
            </a:r>
            <a:r>
              <a:rPr lang="ru-RU" dirty="0" smtClean="0"/>
              <a:t>деятельности зависят от: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содержания;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готовности </a:t>
            </a:r>
            <a:r>
              <a:rPr lang="ru-RU" dirty="0"/>
              <a:t>педагога и родителей к интерактивному </a:t>
            </a:r>
            <a:r>
              <a:rPr lang="ru-RU" dirty="0" smtClean="0"/>
              <a:t>взаимодействию;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индивидуальных и возрастных особенностей воспитанников, их потребностей и </a:t>
            </a:r>
            <a:r>
              <a:rPr lang="ru-RU" dirty="0" smtClean="0"/>
              <a:t>интересов;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образовательных задач;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возможностей.</a:t>
            </a:r>
          </a:p>
          <a:p>
            <a:endParaRPr lang="ru-RU" dirty="0"/>
          </a:p>
          <a:p>
            <a:r>
              <a:rPr lang="ru-RU" dirty="0"/>
              <a:t>Просвещение родителей (законных представителей) детей</a:t>
            </a:r>
          </a:p>
          <a:p>
            <a:r>
              <a:rPr lang="ru-RU" dirty="0"/>
              <a:t>младенческого, раннего и дошкольного возрастов может осуществляться</a:t>
            </a:r>
          </a:p>
          <a:p>
            <a:r>
              <a:rPr lang="ru-RU" dirty="0"/>
              <a:t>в разнообразных формах:</a:t>
            </a:r>
          </a:p>
          <a:p>
            <a:r>
              <a:rPr lang="ru-RU" dirty="0"/>
              <a:t>1. формы, направленные на информирование родителей;</a:t>
            </a:r>
          </a:p>
          <a:p>
            <a:r>
              <a:rPr lang="ru-RU" dirty="0"/>
              <a:t>2. формы, направленные на формирование у родителей</a:t>
            </a:r>
          </a:p>
          <a:p>
            <a:r>
              <a:rPr lang="ru-RU" dirty="0"/>
              <a:t>практического опыта воспитательных действий;</a:t>
            </a:r>
          </a:p>
          <a:p>
            <a:r>
              <a:rPr lang="ru-RU" dirty="0"/>
              <a:t>3. формы, позволяющие вовлечь родителей в совместную</a:t>
            </a:r>
          </a:p>
          <a:p>
            <a:r>
              <a:rPr lang="ru-RU" dirty="0"/>
              <a:t>деятельность с детьми, в том числе, позволяющие легитимно включить</a:t>
            </a:r>
          </a:p>
          <a:p>
            <a:r>
              <a:rPr lang="ru-RU" dirty="0"/>
              <a:t>родителей в участие в управление дошкольной образовательной организацией через принцип государственно-общественного характера управления образованием (модель – управляющий совет).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7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Совместные праздники и досуги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69368"/>
            <a:ext cx="7668344" cy="43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33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Совместные праздники и досуги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6792"/>
            <a:ext cx="7772356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0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Совместные праздники и досуги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65079"/>
            <a:ext cx="7884368" cy="44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0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Совместные праздники и досуги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8156398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0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Совместные праздники и досуги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8412427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6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Совместные праздники и досуги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25" y="1484784"/>
            <a:ext cx="854044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80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31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Взаимодействие с семьями в рамках ФОП ДО и Программы просвещения – это неотъемлемая часть образовательного процесса, направленная на достижение наилучших результатов для детей. Понимание особенностей семей, грамотное планирование, активное вовлечение родителей и умение управлять конфликтами позволяют создать партнерские отношения, способствующие всестороннему развитию детей и их успешному старту в школе и жизни в целом.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780928"/>
            <a:ext cx="8284412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8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619753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Первая группа форм</a:t>
            </a:r>
          </a:p>
          <a:p>
            <a:r>
              <a:rPr lang="ru-RU" dirty="0"/>
              <a:t>Направлена на информирование родителей по вопросам развития,</a:t>
            </a:r>
          </a:p>
          <a:p>
            <a:r>
              <a:rPr lang="ru-RU" dirty="0"/>
              <a:t>оздоровления, воспитания и обучения детей.</a:t>
            </a:r>
          </a:p>
          <a:p>
            <a:r>
              <a:rPr lang="ru-RU" dirty="0"/>
              <a:t>К этим формам относят: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родительские </a:t>
            </a:r>
            <a:r>
              <a:rPr lang="ru-RU" dirty="0"/>
              <a:t>собрания,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лектории,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индивидуальное </a:t>
            </a:r>
            <a:r>
              <a:rPr lang="ru-RU" dirty="0"/>
              <a:t>и групповое консультирование,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родительские конференции,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устный </a:t>
            </a:r>
            <a:r>
              <a:rPr lang="ru-RU" dirty="0"/>
              <a:t>педагогический журнал,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беседы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дни </a:t>
            </a:r>
            <a:r>
              <a:rPr lang="ru-RU" dirty="0"/>
              <a:t>открытых дверей,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«круглые столы</a:t>
            </a:r>
            <a:r>
              <a:rPr lang="ru-RU" dirty="0"/>
              <a:t>»,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библиотеки </a:t>
            </a:r>
            <a:r>
              <a:rPr lang="ru-RU" dirty="0"/>
              <a:t>педагогической литературы для </a:t>
            </a:r>
            <a:r>
              <a:rPr lang="ru-RU" dirty="0" smtClean="0"/>
              <a:t>родителей,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фотовыставки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информационные </a:t>
            </a:r>
            <a:r>
              <a:rPr lang="ru-RU" dirty="0"/>
              <a:t>стенды и папки,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выпуск </a:t>
            </a:r>
            <a:r>
              <a:rPr lang="ru-RU" dirty="0"/>
              <a:t>мини-газет.</a:t>
            </a:r>
          </a:p>
        </p:txBody>
      </p:sp>
    </p:spTree>
    <p:extLst>
      <p:ext uri="{BB962C8B-B14F-4D97-AF65-F5344CB8AC3E}">
        <p14:creationId xmlns:p14="http://schemas.microsoft.com/office/powerpoint/2010/main" val="31237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Родительские собрания</a:t>
            </a:r>
          </a:p>
        </p:txBody>
      </p:sp>
      <p:pic>
        <p:nvPicPr>
          <p:cNvPr id="1026" name="Picture 2" descr="C:\Users\Оля\Desktop\image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50390"/>
            <a:ext cx="8100392" cy="372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программа семья\Музыкальная импровизация на музыку Шумана -Музыкальная гостиная Зимняя дорог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39850" cy="48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63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Музыкальная гостиная «Зимняя </a:t>
            </a:r>
            <a:r>
              <a:rPr lang="ru-RU" b="1" dirty="0" smtClean="0"/>
              <a:t>дорога» для </a:t>
            </a:r>
            <a:r>
              <a:rPr lang="ru-RU" b="1" dirty="0"/>
              <a:t>детей и родителей </a:t>
            </a:r>
            <a:r>
              <a:rPr lang="ru-RU" b="1" dirty="0" smtClean="0"/>
              <a:t>старшей разновозрастной группы,посвященная </a:t>
            </a:r>
            <a:r>
              <a:rPr lang="ru-RU" b="1" dirty="0"/>
              <a:t>музыке Р. Шумана.</a:t>
            </a:r>
          </a:p>
        </p:txBody>
      </p:sp>
    </p:spTree>
    <p:extLst>
      <p:ext uri="{BB962C8B-B14F-4D97-AF65-F5344CB8AC3E}">
        <p14:creationId xmlns:p14="http://schemas.microsoft.com/office/powerpoint/2010/main" val="2658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8"/>
            <a:ext cx="8668455" cy="48760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3216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Литературная </a:t>
            </a:r>
            <a:r>
              <a:rPr lang="ru-RU" b="1" dirty="0"/>
              <a:t>гостиная </a:t>
            </a:r>
            <a:r>
              <a:rPr lang="ru-RU" b="1" dirty="0" smtClean="0"/>
              <a:t>«Культура донского казачества» для </a:t>
            </a:r>
            <a:r>
              <a:rPr lang="ru-RU" b="1" dirty="0"/>
              <a:t>детей и родителей старшей </a:t>
            </a:r>
            <a:r>
              <a:rPr lang="ru-RU" b="1" dirty="0" smtClean="0"/>
              <a:t>группы.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29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8676456" cy="4880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718" y="332656"/>
            <a:ext cx="776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Музыкально – литературная гостинная с использованием музейной педагогики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0271" y="745666"/>
            <a:ext cx="2070757" cy="2088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Оля\Downloads\QR-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4586" y="888472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Лекция-презентация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28800"/>
            <a:ext cx="8172400" cy="45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588</TotalTime>
  <Words>633</Words>
  <Application>Microsoft Office PowerPoint</Application>
  <PresentationFormat>Экран (4:3)</PresentationFormat>
  <Paragraphs>99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Arial Narrow</vt:lpstr>
      <vt:lpstr>Wingdings</vt:lpstr>
      <vt:lpstr>Горизонт</vt:lpstr>
      <vt:lpstr>Современные формы взаимодействия с родителями (законными представителями) в доу</vt:lpstr>
      <vt:lpstr>Презентация PowerPoint</vt:lpstr>
      <vt:lpstr>Презентация PowerPoint</vt:lpstr>
      <vt:lpstr>Презентация PowerPoint</vt:lpstr>
      <vt:lpstr>Родительские собрания</vt:lpstr>
      <vt:lpstr>Презентация PowerPoint</vt:lpstr>
      <vt:lpstr>Презентация PowerPoint</vt:lpstr>
      <vt:lpstr>Презентация PowerPoint</vt:lpstr>
      <vt:lpstr>Лекция-презентация</vt:lpstr>
      <vt:lpstr>Индивидуальное и групповое консультирование</vt:lpstr>
      <vt:lpstr>Беседы с родителями</vt:lpstr>
      <vt:lpstr>«Круглые столы» для родителей</vt:lpstr>
      <vt:lpstr>«Круглые столы» для родителей</vt:lpstr>
      <vt:lpstr>Фотовыставки</vt:lpstr>
      <vt:lpstr>информационные проспекты</vt:lpstr>
      <vt:lpstr>информационные стенды</vt:lpstr>
      <vt:lpstr>Книга добрых дел</vt:lpstr>
      <vt:lpstr>Стенд «Моя спортивная семья»</vt:lpstr>
      <vt:lpstr>видеоРубрика «пока все дома»</vt:lpstr>
      <vt:lpstr>Видеогазета «экологический вестник»</vt:lpstr>
      <vt:lpstr>конкурс – выставка «фотоальбом, герб и генеалогическое древо семьи»</vt:lpstr>
      <vt:lpstr>«Фестиваль – дружбы народов Дона»</vt:lpstr>
      <vt:lpstr>«Национальные островки культур мира»</vt:lpstr>
      <vt:lpstr>Презентация PowerPoint</vt:lpstr>
      <vt:lpstr>Мастер-класс</vt:lpstr>
      <vt:lpstr>Ролевые игры</vt:lpstr>
      <vt:lpstr>Презентация PowerPoint</vt:lpstr>
      <vt:lpstr>Проектная деятельность</vt:lpstr>
      <vt:lpstr>Проектная деятельность</vt:lpstr>
      <vt:lpstr>Совместные праздники и досуги</vt:lpstr>
      <vt:lpstr>Совместные праздники и досуги</vt:lpstr>
      <vt:lpstr>Совместные праздники и досуги</vt:lpstr>
      <vt:lpstr>Совместные праздники и досуги</vt:lpstr>
      <vt:lpstr>Совместные праздники и досуги</vt:lpstr>
      <vt:lpstr>Совместные праздники и досуги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User</cp:lastModifiedBy>
  <cp:revision>34</cp:revision>
  <dcterms:created xsi:type="dcterms:W3CDTF">2024-09-23T08:35:13Z</dcterms:created>
  <dcterms:modified xsi:type="dcterms:W3CDTF">2025-06-09T14:23:21Z</dcterms:modified>
</cp:coreProperties>
</file>