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4" r:id="rId5"/>
    <p:sldId id="257" r:id="rId6"/>
    <p:sldId id="258" r:id="rId7"/>
    <p:sldId id="259" r:id="rId8"/>
    <p:sldId id="260" r:id="rId9"/>
    <p:sldId id="262" r:id="rId10"/>
    <p:sldId id="261" r:id="rId11"/>
    <p:sldId id="263" r:id="rId1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3BD7-E3F5-47DE-8349-EC4E899D3D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391D-A754-4655-80D0-EBE5565E1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2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3BD7-E3F5-47DE-8349-EC4E899D3D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391D-A754-4655-80D0-EBE5565E1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3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3BD7-E3F5-47DE-8349-EC4E899D3D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391D-A754-4655-80D0-EBE5565E1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23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3BD7-E3F5-47DE-8349-EC4E899D3D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391D-A754-4655-80D0-EBE5565E1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13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3BD7-E3F5-47DE-8349-EC4E899D3D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391D-A754-4655-80D0-EBE5565E1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77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3BD7-E3F5-47DE-8349-EC4E899D3D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391D-A754-4655-80D0-EBE5565E1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17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3BD7-E3F5-47DE-8349-EC4E899D3D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391D-A754-4655-80D0-EBE5565E1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71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3BD7-E3F5-47DE-8349-EC4E899D3D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391D-A754-4655-80D0-EBE5565E1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0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3BD7-E3F5-47DE-8349-EC4E899D3D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391D-A754-4655-80D0-EBE5565E1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60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3BD7-E3F5-47DE-8349-EC4E899D3D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391D-A754-4655-80D0-EBE5565E1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6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3BD7-E3F5-47DE-8349-EC4E899D3D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391D-A754-4655-80D0-EBE5565E1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07884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23BD7-E3F5-47DE-8349-EC4E899D3D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C391D-A754-4655-80D0-EBE5565E1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6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404547" y="2091847"/>
            <a:ext cx="5048439" cy="9301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>
                <a:gd name="adj" fmla="val 19913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Настольная игра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3985" y="811724"/>
            <a:ext cx="7703056" cy="10170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659"/>
              </a:avLst>
            </a:prstTxWarp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«Моя станица Егорлыкская</a:t>
            </a:r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»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5730207" y="5675290"/>
            <a:ext cx="3111689" cy="1182709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Подготовил: старший воспитатель МБДОУ детского сада №7 «Жемчужинка» Константиненко Ольга Сергеевна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98" y="2885600"/>
            <a:ext cx="2262749" cy="27896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547" y="3031136"/>
            <a:ext cx="6651321" cy="249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4830420" y="1599103"/>
            <a:ext cx="703554" cy="65246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72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4946425" y="2743491"/>
            <a:ext cx="771795" cy="6575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73</a:t>
            </a:r>
            <a:endParaRPr lang="ru-RU" sz="2400" b="1" dirty="0"/>
          </a:p>
        </p:txBody>
      </p:sp>
      <p:sp>
        <p:nvSpPr>
          <p:cNvPr id="13" name="Овал 12"/>
          <p:cNvSpPr/>
          <p:nvPr/>
        </p:nvSpPr>
        <p:spPr>
          <a:xfrm>
            <a:off x="5878258" y="3219367"/>
            <a:ext cx="736979" cy="7096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74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953944" y="619909"/>
            <a:ext cx="764276" cy="7028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71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516147" y="62719"/>
            <a:ext cx="755444" cy="7028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69</a:t>
            </a:r>
            <a:endParaRPr lang="ru-RU" sz="2400" b="1" dirty="0"/>
          </a:p>
        </p:txBody>
      </p:sp>
      <p:sp>
        <p:nvSpPr>
          <p:cNvPr id="17" name="Овал 16"/>
          <p:cNvSpPr/>
          <p:nvPr/>
        </p:nvSpPr>
        <p:spPr>
          <a:xfrm>
            <a:off x="6261648" y="85377"/>
            <a:ext cx="711071" cy="6550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70</a:t>
            </a:r>
            <a:endParaRPr lang="ru-RU" sz="2400" b="1" dirty="0"/>
          </a:p>
        </p:txBody>
      </p:sp>
      <p:sp>
        <p:nvSpPr>
          <p:cNvPr id="20" name="Овал 19"/>
          <p:cNvSpPr/>
          <p:nvPr/>
        </p:nvSpPr>
        <p:spPr>
          <a:xfrm>
            <a:off x="8211457" y="879256"/>
            <a:ext cx="779447" cy="71984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68</a:t>
            </a:r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8367401" y="3924945"/>
            <a:ext cx="769924" cy="7084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76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7204639" y="3259875"/>
            <a:ext cx="708767" cy="7212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75</a:t>
            </a:r>
            <a:endParaRPr lang="ru-RU" sz="2400" b="1" dirty="0"/>
          </a:p>
        </p:txBody>
      </p:sp>
      <p:sp>
        <p:nvSpPr>
          <p:cNvPr id="19" name="Овал 18"/>
          <p:cNvSpPr/>
          <p:nvPr/>
        </p:nvSpPr>
        <p:spPr>
          <a:xfrm>
            <a:off x="8333163" y="5503422"/>
            <a:ext cx="766584" cy="67170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77</a:t>
            </a:r>
            <a:endParaRPr lang="ru-RU" sz="2400" b="1" dirty="0"/>
          </a:p>
        </p:txBody>
      </p:sp>
      <p:sp>
        <p:nvSpPr>
          <p:cNvPr id="24" name="Овал 23"/>
          <p:cNvSpPr/>
          <p:nvPr/>
        </p:nvSpPr>
        <p:spPr>
          <a:xfrm>
            <a:off x="4339913" y="5841268"/>
            <a:ext cx="709683" cy="68712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80</a:t>
            </a:r>
            <a:endParaRPr lang="ru-RU" sz="2400" b="1" dirty="0"/>
          </a:p>
        </p:txBody>
      </p:sp>
      <p:sp>
        <p:nvSpPr>
          <p:cNvPr id="25" name="Овал 24"/>
          <p:cNvSpPr/>
          <p:nvPr/>
        </p:nvSpPr>
        <p:spPr>
          <a:xfrm>
            <a:off x="5537064" y="6005987"/>
            <a:ext cx="709684" cy="72141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79</a:t>
            </a:r>
            <a:endParaRPr lang="ru-RU" sz="2400" b="1" dirty="0"/>
          </a:p>
        </p:txBody>
      </p:sp>
      <p:sp>
        <p:nvSpPr>
          <p:cNvPr id="26" name="Овал 25"/>
          <p:cNvSpPr/>
          <p:nvPr/>
        </p:nvSpPr>
        <p:spPr>
          <a:xfrm>
            <a:off x="7082404" y="6022415"/>
            <a:ext cx="772651" cy="76761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78</a:t>
            </a:r>
            <a:endParaRPr lang="ru-RU" sz="2400" b="1" dirty="0"/>
          </a:p>
        </p:txBody>
      </p:sp>
      <p:sp>
        <p:nvSpPr>
          <p:cNvPr id="27" name="Овал 26"/>
          <p:cNvSpPr/>
          <p:nvPr/>
        </p:nvSpPr>
        <p:spPr>
          <a:xfrm>
            <a:off x="3695695" y="4942231"/>
            <a:ext cx="727919" cy="7135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81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656831" y="3013815"/>
            <a:ext cx="724884" cy="74259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84</a:t>
            </a:r>
            <a:endParaRPr lang="ru-RU" sz="2400" b="1" dirty="0"/>
          </a:p>
        </p:txBody>
      </p:sp>
      <p:sp>
        <p:nvSpPr>
          <p:cNvPr id="30" name="Овал 29"/>
          <p:cNvSpPr/>
          <p:nvPr/>
        </p:nvSpPr>
        <p:spPr>
          <a:xfrm>
            <a:off x="3674242" y="3931173"/>
            <a:ext cx="788409" cy="72141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82</a:t>
            </a:r>
            <a:endParaRPr lang="ru-RU" sz="2400" b="1" dirty="0"/>
          </a:p>
        </p:txBody>
      </p:sp>
      <p:sp>
        <p:nvSpPr>
          <p:cNvPr id="31" name="Овал 30"/>
          <p:cNvSpPr/>
          <p:nvPr/>
        </p:nvSpPr>
        <p:spPr>
          <a:xfrm>
            <a:off x="2888663" y="3266075"/>
            <a:ext cx="743635" cy="66509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83</a:t>
            </a:r>
            <a:endParaRPr lang="ru-RU" sz="2400" b="1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25" y="3013359"/>
            <a:ext cx="725487" cy="71939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625" y="242772"/>
            <a:ext cx="4100026" cy="258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8922" y="4038027"/>
            <a:ext cx="2811973" cy="191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Стрелка влево 38"/>
          <p:cNvSpPr/>
          <p:nvPr/>
        </p:nvSpPr>
        <p:spPr>
          <a:xfrm rot="19203794">
            <a:off x="4074363" y="4331672"/>
            <a:ext cx="2022961" cy="20673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391" y="4038038"/>
            <a:ext cx="3444568" cy="269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7133" y="765579"/>
            <a:ext cx="2334324" cy="242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4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5435875" y="2797023"/>
            <a:ext cx="703554" cy="65246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91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5337430" y="3524841"/>
            <a:ext cx="771795" cy="6575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92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855964" y="4396863"/>
            <a:ext cx="736979" cy="7096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93</a:t>
            </a:r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5723328" y="1872390"/>
            <a:ext cx="764276" cy="7028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90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16536" y="241480"/>
            <a:ext cx="755444" cy="7028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88</a:t>
            </a:r>
            <a:endParaRPr lang="ru-RU" sz="2400" b="1" dirty="0"/>
          </a:p>
        </p:txBody>
      </p:sp>
      <p:sp>
        <p:nvSpPr>
          <p:cNvPr id="17" name="Овал 16"/>
          <p:cNvSpPr/>
          <p:nvPr/>
        </p:nvSpPr>
        <p:spPr>
          <a:xfrm>
            <a:off x="6105465" y="915335"/>
            <a:ext cx="711071" cy="6550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89</a:t>
            </a:r>
            <a:endParaRPr lang="ru-RU" sz="2400" b="1" dirty="0"/>
          </a:p>
        </p:txBody>
      </p:sp>
      <p:sp>
        <p:nvSpPr>
          <p:cNvPr id="20" name="Овал 19"/>
          <p:cNvSpPr/>
          <p:nvPr/>
        </p:nvSpPr>
        <p:spPr>
          <a:xfrm>
            <a:off x="7571980" y="635866"/>
            <a:ext cx="779447" cy="71984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87</a:t>
            </a:r>
            <a:endParaRPr lang="ru-RU" sz="2400" b="1" dirty="0"/>
          </a:p>
        </p:txBody>
      </p:sp>
      <p:sp>
        <p:nvSpPr>
          <p:cNvPr id="23" name="Овал 22"/>
          <p:cNvSpPr/>
          <p:nvPr/>
        </p:nvSpPr>
        <p:spPr>
          <a:xfrm>
            <a:off x="7926451" y="1570428"/>
            <a:ext cx="716508" cy="7292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86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52368" y="4531279"/>
            <a:ext cx="769924" cy="7084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95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4322292" y="5205986"/>
            <a:ext cx="708768" cy="7331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94</a:t>
            </a:r>
            <a:endParaRPr lang="ru-RU" sz="2400" b="1" dirty="0"/>
          </a:p>
        </p:txBody>
      </p:sp>
      <p:sp>
        <p:nvSpPr>
          <p:cNvPr id="19" name="Овал 18"/>
          <p:cNvSpPr/>
          <p:nvPr/>
        </p:nvSpPr>
        <p:spPr>
          <a:xfrm>
            <a:off x="3496019" y="3725162"/>
            <a:ext cx="766584" cy="67170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96</a:t>
            </a:r>
            <a:endParaRPr lang="ru-RU" sz="2400" b="1" dirty="0"/>
          </a:p>
        </p:txBody>
      </p:sp>
      <p:sp>
        <p:nvSpPr>
          <p:cNvPr id="24" name="Овал 23"/>
          <p:cNvSpPr/>
          <p:nvPr/>
        </p:nvSpPr>
        <p:spPr>
          <a:xfrm>
            <a:off x="1537538" y="1956148"/>
            <a:ext cx="709683" cy="68712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99</a:t>
            </a:r>
            <a:endParaRPr lang="ru-RU" sz="2400" b="1" dirty="0"/>
          </a:p>
        </p:txBody>
      </p:sp>
      <p:sp>
        <p:nvSpPr>
          <p:cNvPr id="25" name="Овал 24"/>
          <p:cNvSpPr/>
          <p:nvPr/>
        </p:nvSpPr>
        <p:spPr>
          <a:xfrm>
            <a:off x="2163271" y="2582841"/>
            <a:ext cx="709684" cy="72141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98</a:t>
            </a:r>
            <a:endParaRPr lang="ru-RU" sz="2400" b="1" dirty="0"/>
          </a:p>
        </p:txBody>
      </p:sp>
      <p:sp>
        <p:nvSpPr>
          <p:cNvPr id="26" name="Овал 25"/>
          <p:cNvSpPr/>
          <p:nvPr/>
        </p:nvSpPr>
        <p:spPr>
          <a:xfrm>
            <a:off x="2731403" y="3218756"/>
            <a:ext cx="764616" cy="76761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97</a:t>
            </a:r>
            <a:endParaRPr lang="ru-RU" sz="2400" b="1" dirty="0"/>
          </a:p>
        </p:txBody>
      </p:sp>
      <p:sp>
        <p:nvSpPr>
          <p:cNvPr id="27" name="Овал 26"/>
          <p:cNvSpPr/>
          <p:nvPr/>
        </p:nvSpPr>
        <p:spPr>
          <a:xfrm>
            <a:off x="369513" y="2083469"/>
            <a:ext cx="929363" cy="71355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100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69513" y="2930270"/>
            <a:ext cx="1089322" cy="4272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Финиш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9" name="Стрелка влево 38"/>
          <p:cNvSpPr/>
          <p:nvPr/>
        </p:nvSpPr>
        <p:spPr>
          <a:xfrm rot="19396410">
            <a:off x="5954580" y="2894800"/>
            <a:ext cx="2212963" cy="2299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20817210">
            <a:off x="2925124" y="2524398"/>
            <a:ext cx="2794337" cy="2106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13" y="165617"/>
            <a:ext cx="5884962" cy="155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961" y="4209254"/>
            <a:ext cx="3304923" cy="247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87" y="4198015"/>
            <a:ext cx="3339682" cy="24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4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1325" y="699101"/>
            <a:ext cx="82426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развитие психичесих процессов и психологических компонентов готовности к школьному обучению.</a:t>
            </a:r>
          </a:p>
          <a:p>
            <a:endParaRPr lang="ru-RU" dirty="0" smtClean="0"/>
          </a:p>
          <a:p>
            <a:r>
              <a:rPr lang="ru-RU" dirty="0" smtClean="0"/>
              <a:t>Настольная </a:t>
            </a:r>
            <a:r>
              <a:rPr lang="ru-RU" dirty="0"/>
              <a:t>игра позволяет решить следующие </a:t>
            </a:r>
            <a:r>
              <a:rPr lang="ru-RU" b="1" dirty="0"/>
              <a:t>задачи:</a:t>
            </a:r>
          </a:p>
          <a:p>
            <a:endParaRPr lang="ru-RU" dirty="0"/>
          </a:p>
          <a:p>
            <a:r>
              <a:rPr lang="ru-RU" dirty="0"/>
              <a:t>   - дает детям возможность совершенствовать на практике навыки, необходимые для успешного обучения в школе (произвольность поведения, умения действовать по правилам);</a:t>
            </a:r>
          </a:p>
          <a:p>
            <a:r>
              <a:rPr lang="ru-RU" dirty="0" smtClean="0"/>
              <a:t>   - </a:t>
            </a:r>
            <a:r>
              <a:rPr lang="ru-RU" dirty="0"/>
              <a:t>развивает личностные качества честности и справедливости, позволяет испытать чувства победы и поражения и др.;</a:t>
            </a:r>
          </a:p>
          <a:p>
            <a:r>
              <a:rPr lang="ru-RU" dirty="0" smtClean="0"/>
              <a:t>   - </a:t>
            </a:r>
            <a:r>
              <a:rPr lang="ru-RU" dirty="0"/>
              <a:t>развивает познавательную сферу: память, словесно-логическое и образное мышление, внимание, воображение;</a:t>
            </a:r>
          </a:p>
          <a:p>
            <a:r>
              <a:rPr lang="ru-RU" dirty="0"/>
              <a:t> </a:t>
            </a:r>
            <a:r>
              <a:rPr lang="ru-RU" dirty="0" smtClean="0"/>
              <a:t>  - </a:t>
            </a:r>
            <a:r>
              <a:rPr lang="ru-RU" dirty="0"/>
              <a:t>совершенствует умения определять эмоции другого человека и выражать  их с помощью мимики, определять их причины;</a:t>
            </a:r>
          </a:p>
          <a:p>
            <a:r>
              <a:rPr lang="ru-RU" dirty="0"/>
              <a:t>расширяет знания о достопримечательностях родного города;</a:t>
            </a:r>
          </a:p>
          <a:p>
            <a:r>
              <a:rPr lang="ru-RU" dirty="0"/>
              <a:t>с удвоенной интенсивностью отрабатывается навык счёта;</a:t>
            </a:r>
          </a:p>
          <a:p>
            <a:r>
              <a:rPr lang="ru-RU" dirty="0" smtClean="0"/>
              <a:t>   - тренируют </a:t>
            </a:r>
            <a:r>
              <a:rPr lang="ru-RU" dirty="0"/>
              <a:t>мелкую моторику рук.</a:t>
            </a:r>
          </a:p>
        </p:txBody>
      </p:sp>
    </p:spTree>
    <p:extLst>
      <p:ext uri="{BB962C8B-B14F-4D97-AF65-F5344CB8AC3E}">
        <p14:creationId xmlns:p14="http://schemas.microsoft.com/office/powerpoint/2010/main" val="34930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6603" y="403580"/>
            <a:ext cx="857079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Игра </a:t>
            </a:r>
            <a:r>
              <a:rPr lang="ru-RU" b="1" dirty="0" smtClean="0"/>
              <a:t>разработана для детей </a:t>
            </a:r>
          </a:p>
          <a:p>
            <a:pPr algn="ctr"/>
            <a:r>
              <a:rPr lang="ru-RU" b="1" dirty="0" smtClean="0"/>
              <a:t>старшей и подготовительной группы ДОУ.</a:t>
            </a:r>
          </a:p>
          <a:p>
            <a:r>
              <a:rPr lang="ru-RU" dirty="0" smtClean="0"/>
              <a:t>В игру можно играть как индивидуально (от двух и более игроков), так и небольшими командами.</a:t>
            </a:r>
            <a:endParaRPr lang="ru-RU" dirty="0"/>
          </a:p>
          <a:p>
            <a:r>
              <a:rPr lang="ru-RU" dirty="0"/>
              <a:t>Представленная игра интегрирует образовательные области ФГОС ДО, позволяя комплексно решать задачи стандарта. 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Описание хода игры. </a:t>
            </a:r>
          </a:p>
          <a:p>
            <a:r>
              <a:rPr lang="ru-RU" dirty="0" smtClean="0"/>
              <a:t>Участники игры выбирают для себя фишки и  устанавливают их на старте и разыгрывают с помощью игрального кубика очередность ходов. После чего по очереди бросают кубик и передвигаются по дорожке из разноцветных кружков на выпавшее количество </a:t>
            </a:r>
            <a:r>
              <a:rPr lang="ru-RU" dirty="0"/>
              <a:t>ходов. На </a:t>
            </a:r>
            <a:r>
              <a:rPr lang="ru-RU" dirty="0" smtClean="0"/>
              <a:t>пути  </a:t>
            </a:r>
            <a:r>
              <a:rPr lang="ru-RU" dirty="0"/>
              <a:t>участников  </a:t>
            </a:r>
            <a:r>
              <a:rPr lang="ru-RU" dirty="0" smtClean="0"/>
              <a:t>могут  </a:t>
            </a:r>
            <a:r>
              <a:rPr lang="ru-RU" dirty="0"/>
              <a:t>возникнуть  препятствия,  которые  отправят  их  на </a:t>
            </a:r>
            <a:r>
              <a:rPr lang="ru-RU" dirty="0" smtClean="0"/>
              <a:t>несколько кружков назад </a:t>
            </a:r>
            <a:r>
              <a:rPr lang="ru-RU" dirty="0"/>
              <a:t>или призовые секторы, позволяющие перемещаться </a:t>
            </a:r>
            <a:r>
              <a:rPr lang="ru-RU" dirty="0" smtClean="0"/>
              <a:t>вперед</a:t>
            </a:r>
            <a:r>
              <a:rPr lang="ru-RU" dirty="0"/>
              <a:t>. </a:t>
            </a:r>
            <a:r>
              <a:rPr lang="ru-RU" dirty="0" smtClean="0"/>
              <a:t>Если игрок останавливается на красном круге – он должен пропустить ход, на зелёном – выполняет ещё один дополнительный ход, на фиолетовый – выполняет движение по стрелке назад, а если жёлтый, до движение по стрелке вперёд. </a:t>
            </a:r>
          </a:p>
          <a:p>
            <a:r>
              <a:rPr lang="ru-RU" dirty="0" smtClean="0"/>
              <a:t>Выигрывает тот участник, который первым доберется до финиша.</a:t>
            </a:r>
          </a:p>
          <a:p>
            <a:endParaRPr lang="ru-RU" dirty="0" smtClean="0"/>
          </a:p>
          <a:p>
            <a:pPr algn="ctr"/>
            <a:r>
              <a:rPr lang="ru-RU" sz="2000" b="1" i="1" dirty="0" smtClean="0"/>
              <a:t> Желаем интересного путешествия </a:t>
            </a:r>
          </a:p>
          <a:p>
            <a:pPr algn="ctr"/>
            <a:r>
              <a:rPr lang="ru-RU" sz="2000" b="1" i="1" dirty="0" smtClean="0"/>
              <a:t>по станицы Егорлыкской!!!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5518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61390" y="5337897"/>
            <a:ext cx="921224" cy="88710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375" y="6399115"/>
            <a:ext cx="1336453" cy="3991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Старт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73828" y="5527606"/>
            <a:ext cx="764275" cy="66926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2723717" y="5458630"/>
            <a:ext cx="750627" cy="6823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11" name="Овал 10"/>
          <p:cNvSpPr/>
          <p:nvPr/>
        </p:nvSpPr>
        <p:spPr>
          <a:xfrm>
            <a:off x="3673036" y="4345358"/>
            <a:ext cx="723331" cy="6550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12" name="Овал 11"/>
          <p:cNvSpPr/>
          <p:nvPr/>
        </p:nvSpPr>
        <p:spPr>
          <a:xfrm>
            <a:off x="3929602" y="3021525"/>
            <a:ext cx="677838" cy="696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5</a:t>
            </a:r>
            <a:endParaRPr lang="ru-RU" sz="40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658" y="559370"/>
            <a:ext cx="4268521" cy="2401043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4987020" y="2972981"/>
            <a:ext cx="661915" cy="6550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6</a:t>
            </a:r>
            <a:endParaRPr lang="ru-RU" sz="4000" b="1" dirty="0"/>
          </a:p>
        </p:txBody>
      </p:sp>
      <p:sp>
        <p:nvSpPr>
          <p:cNvPr id="14" name="Овал 13"/>
          <p:cNvSpPr/>
          <p:nvPr/>
        </p:nvSpPr>
        <p:spPr>
          <a:xfrm>
            <a:off x="6125225" y="3205955"/>
            <a:ext cx="683693" cy="6823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7</a:t>
            </a:r>
            <a:endParaRPr lang="ru-RU" sz="4000" b="1" dirty="0"/>
          </a:p>
        </p:txBody>
      </p:sp>
      <p:sp>
        <p:nvSpPr>
          <p:cNvPr id="15" name="Овал 14"/>
          <p:cNvSpPr/>
          <p:nvPr/>
        </p:nvSpPr>
        <p:spPr>
          <a:xfrm>
            <a:off x="7389053" y="3205955"/>
            <a:ext cx="764275" cy="69603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8</a:t>
            </a:r>
            <a:endParaRPr lang="ru-RU" sz="4000" b="1" dirty="0"/>
          </a:p>
        </p:txBody>
      </p:sp>
      <p:sp>
        <p:nvSpPr>
          <p:cNvPr id="16" name="Овал 15"/>
          <p:cNvSpPr/>
          <p:nvPr/>
        </p:nvSpPr>
        <p:spPr>
          <a:xfrm>
            <a:off x="8242840" y="4378644"/>
            <a:ext cx="700339" cy="6823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9</a:t>
            </a:r>
            <a:endParaRPr lang="ru-RU" sz="40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06" y="619242"/>
            <a:ext cx="1764045" cy="17640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72" y="2864762"/>
            <a:ext cx="3121793" cy="23394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5" y="2363089"/>
            <a:ext cx="822383" cy="7531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2237" y="4196915"/>
            <a:ext cx="3524133" cy="24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290371" y="4313322"/>
            <a:ext cx="764276" cy="7028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72509" y="5273037"/>
            <a:ext cx="703554" cy="65246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11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1916061" y="5383734"/>
            <a:ext cx="771795" cy="6575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12</a:t>
            </a:r>
            <a:endParaRPr lang="ru-RU" sz="2400" b="1" dirty="0"/>
          </a:p>
        </p:txBody>
      </p:sp>
      <p:sp>
        <p:nvSpPr>
          <p:cNvPr id="13" name="Овал 12"/>
          <p:cNvSpPr/>
          <p:nvPr/>
        </p:nvSpPr>
        <p:spPr>
          <a:xfrm>
            <a:off x="3047395" y="6041256"/>
            <a:ext cx="736979" cy="7096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13</a:t>
            </a:r>
            <a:endParaRPr lang="ru-RU" sz="2400" b="1" dirty="0"/>
          </a:p>
        </p:txBody>
      </p:sp>
      <p:sp>
        <p:nvSpPr>
          <p:cNvPr id="14" name="Овал 13"/>
          <p:cNvSpPr/>
          <p:nvPr/>
        </p:nvSpPr>
        <p:spPr>
          <a:xfrm>
            <a:off x="3429532" y="4587874"/>
            <a:ext cx="709684" cy="66874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60503" y="3196886"/>
            <a:ext cx="779310" cy="68584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091142" y="3421200"/>
            <a:ext cx="697423" cy="64144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17</a:t>
            </a:r>
            <a:endParaRPr lang="ru-RU" sz="2400" b="1" dirty="0"/>
          </a:p>
        </p:txBody>
      </p:sp>
      <p:sp>
        <p:nvSpPr>
          <p:cNvPr id="23" name="Овал 22"/>
          <p:cNvSpPr/>
          <p:nvPr/>
        </p:nvSpPr>
        <p:spPr>
          <a:xfrm>
            <a:off x="7739175" y="3421200"/>
            <a:ext cx="775299" cy="67696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18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326" y="437086"/>
            <a:ext cx="3082476" cy="2917917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623362" y="3052710"/>
            <a:ext cx="777922" cy="7369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16</a:t>
            </a:r>
            <a:endParaRPr lang="ru-RU" sz="2400" b="1" dirty="0"/>
          </a:p>
        </p:txBody>
      </p:sp>
      <p:sp>
        <p:nvSpPr>
          <p:cNvPr id="22" name="Овал 21"/>
          <p:cNvSpPr/>
          <p:nvPr/>
        </p:nvSpPr>
        <p:spPr>
          <a:xfrm>
            <a:off x="8386451" y="1981357"/>
            <a:ext cx="750627" cy="76427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19</a:t>
            </a:r>
            <a:endParaRPr lang="ru-RU" sz="2400" b="1" dirty="0"/>
          </a:p>
        </p:txBody>
      </p:sp>
      <p:sp>
        <p:nvSpPr>
          <p:cNvPr id="26" name="Стрелка вправо 25"/>
          <p:cNvSpPr/>
          <p:nvPr/>
        </p:nvSpPr>
        <p:spPr>
          <a:xfrm rot="20198579">
            <a:off x="1113319" y="3951900"/>
            <a:ext cx="2167639" cy="4295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40" y="519578"/>
            <a:ext cx="1672478" cy="1672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60" y="2150819"/>
            <a:ext cx="471991" cy="471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883" y="4148271"/>
            <a:ext cx="3985364" cy="24709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775" y="482001"/>
            <a:ext cx="3377510" cy="253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469946" y="3124998"/>
            <a:ext cx="703554" cy="65246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852084" y="4190134"/>
            <a:ext cx="771795" cy="6575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3" name="Овал 12"/>
          <p:cNvSpPr/>
          <p:nvPr/>
        </p:nvSpPr>
        <p:spPr>
          <a:xfrm>
            <a:off x="1278281" y="5189512"/>
            <a:ext cx="736979" cy="7096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4" name="Овал 13"/>
          <p:cNvSpPr/>
          <p:nvPr/>
        </p:nvSpPr>
        <p:spPr>
          <a:xfrm>
            <a:off x="1911010" y="6036064"/>
            <a:ext cx="709684" cy="66874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455666" y="4986018"/>
            <a:ext cx="777922" cy="7369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6" name="Овал 15"/>
          <p:cNvSpPr/>
          <p:nvPr/>
        </p:nvSpPr>
        <p:spPr>
          <a:xfrm>
            <a:off x="2968698" y="5899195"/>
            <a:ext cx="779310" cy="68584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87808" y="2160492"/>
            <a:ext cx="764276" cy="7028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36634" y="3351213"/>
            <a:ext cx="755444" cy="7028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28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4012432" y="3916427"/>
            <a:ext cx="735783" cy="7369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27</a:t>
            </a:r>
            <a:endParaRPr lang="ru-RU" sz="2400" b="1" dirty="0"/>
          </a:p>
        </p:txBody>
      </p:sp>
      <p:sp>
        <p:nvSpPr>
          <p:cNvPr id="17" name="Овал 16"/>
          <p:cNvSpPr/>
          <p:nvPr/>
        </p:nvSpPr>
        <p:spPr>
          <a:xfrm>
            <a:off x="6356069" y="3047550"/>
            <a:ext cx="711071" cy="6550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29</a:t>
            </a:r>
            <a:endParaRPr lang="ru-RU" sz="24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503" y="3051977"/>
            <a:ext cx="774259" cy="725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706" y="4284917"/>
            <a:ext cx="713294" cy="701101"/>
          </a:xfrm>
          <a:prstGeom prst="rect">
            <a:avLst/>
          </a:prstGeom>
        </p:spPr>
      </p:pic>
      <p:sp>
        <p:nvSpPr>
          <p:cNvPr id="22" name="Стрелка влево 21"/>
          <p:cNvSpPr/>
          <p:nvPr/>
        </p:nvSpPr>
        <p:spPr>
          <a:xfrm rot="239065">
            <a:off x="1466068" y="3511831"/>
            <a:ext cx="3423846" cy="27309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138" y="289012"/>
            <a:ext cx="16700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794" y="289012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215" y="4284916"/>
            <a:ext cx="3621680" cy="24120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174" y="232397"/>
            <a:ext cx="4135788" cy="27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84614" y="4166709"/>
            <a:ext cx="771795" cy="6575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32</a:t>
            </a:r>
            <a:endParaRPr lang="ru-RU" sz="2400" b="1" dirty="0"/>
          </a:p>
        </p:txBody>
      </p:sp>
      <p:sp>
        <p:nvSpPr>
          <p:cNvPr id="13" name="Овал 12"/>
          <p:cNvSpPr/>
          <p:nvPr/>
        </p:nvSpPr>
        <p:spPr>
          <a:xfrm>
            <a:off x="487919" y="5004042"/>
            <a:ext cx="736979" cy="70968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33</a:t>
            </a:r>
            <a:endParaRPr lang="ru-RU" sz="2400" b="1" dirty="0"/>
          </a:p>
        </p:txBody>
      </p:sp>
      <p:sp>
        <p:nvSpPr>
          <p:cNvPr id="14" name="Овал 13"/>
          <p:cNvSpPr/>
          <p:nvPr/>
        </p:nvSpPr>
        <p:spPr>
          <a:xfrm>
            <a:off x="1224898" y="5747844"/>
            <a:ext cx="709684" cy="66874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34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91087" y="6048096"/>
            <a:ext cx="777922" cy="7369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36</a:t>
            </a:r>
            <a:endParaRPr lang="ru-RU" sz="2400" b="1" dirty="0"/>
          </a:p>
        </p:txBody>
      </p:sp>
      <p:sp>
        <p:nvSpPr>
          <p:cNvPr id="16" name="Овал 15"/>
          <p:cNvSpPr/>
          <p:nvPr/>
        </p:nvSpPr>
        <p:spPr>
          <a:xfrm>
            <a:off x="2283515" y="6048096"/>
            <a:ext cx="709390" cy="63756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35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5061953" y="4586700"/>
            <a:ext cx="755444" cy="7028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4731073" y="5580134"/>
            <a:ext cx="735783" cy="7369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17" name="Овал 16"/>
          <p:cNvSpPr/>
          <p:nvPr/>
        </p:nvSpPr>
        <p:spPr>
          <a:xfrm>
            <a:off x="5554119" y="3511616"/>
            <a:ext cx="711071" cy="6550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20" name="Овал 19"/>
          <p:cNvSpPr/>
          <p:nvPr/>
        </p:nvSpPr>
        <p:spPr>
          <a:xfrm>
            <a:off x="6689279" y="3177383"/>
            <a:ext cx="779447" cy="7198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40</a:t>
            </a:r>
            <a:endParaRPr lang="ru-RU" sz="2400" b="1" dirty="0"/>
          </a:p>
        </p:txBody>
      </p:sp>
      <p:sp>
        <p:nvSpPr>
          <p:cNvPr id="21" name="Овал 20"/>
          <p:cNvSpPr/>
          <p:nvPr/>
        </p:nvSpPr>
        <p:spPr>
          <a:xfrm>
            <a:off x="8358796" y="2631301"/>
            <a:ext cx="716508" cy="68064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42</a:t>
            </a:r>
            <a:endParaRPr lang="ru-RU" sz="2400" b="1" dirty="0"/>
          </a:p>
        </p:txBody>
      </p:sp>
      <p:sp>
        <p:nvSpPr>
          <p:cNvPr id="22" name="Овал 21"/>
          <p:cNvSpPr/>
          <p:nvPr/>
        </p:nvSpPr>
        <p:spPr>
          <a:xfrm>
            <a:off x="8327860" y="1473385"/>
            <a:ext cx="778379" cy="7298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43</a:t>
            </a:r>
            <a:endParaRPr lang="ru-RU" sz="2400" b="1" dirty="0"/>
          </a:p>
        </p:txBody>
      </p:sp>
      <p:sp>
        <p:nvSpPr>
          <p:cNvPr id="23" name="Овал 22"/>
          <p:cNvSpPr/>
          <p:nvPr/>
        </p:nvSpPr>
        <p:spPr>
          <a:xfrm>
            <a:off x="7642288" y="3177383"/>
            <a:ext cx="716508" cy="6981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41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0" y="152842"/>
            <a:ext cx="786452" cy="737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269" y="152842"/>
            <a:ext cx="6225005" cy="2876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5379" y="3209761"/>
            <a:ext cx="3723591" cy="23813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734" y="4397087"/>
            <a:ext cx="3183984" cy="238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7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5280927" y="2703541"/>
            <a:ext cx="703554" cy="65246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4342061" y="3666643"/>
            <a:ext cx="771795" cy="6575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3" name="Овал 12"/>
          <p:cNvSpPr/>
          <p:nvPr/>
        </p:nvSpPr>
        <p:spPr>
          <a:xfrm>
            <a:off x="3382882" y="4082855"/>
            <a:ext cx="736979" cy="7096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6256526" y="2612652"/>
            <a:ext cx="764276" cy="7028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5</a:t>
            </a:r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117112" y="3051309"/>
            <a:ext cx="755444" cy="7028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48</a:t>
            </a:r>
            <a:endParaRPr lang="ru-RU" sz="2400" b="1" dirty="0"/>
          </a:p>
        </p:txBody>
      </p:sp>
      <p:sp>
        <p:nvSpPr>
          <p:cNvPr id="17" name="Овал 16"/>
          <p:cNvSpPr/>
          <p:nvPr/>
        </p:nvSpPr>
        <p:spPr>
          <a:xfrm>
            <a:off x="7200296" y="2888246"/>
            <a:ext cx="711071" cy="6550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20" name="Овал 19"/>
          <p:cNvSpPr/>
          <p:nvPr/>
        </p:nvSpPr>
        <p:spPr>
          <a:xfrm>
            <a:off x="8155915" y="4067786"/>
            <a:ext cx="779447" cy="71984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47</a:t>
            </a:r>
            <a:endParaRPr lang="ru-RU" sz="2400" b="1" dirty="0"/>
          </a:p>
        </p:txBody>
      </p:sp>
      <p:sp>
        <p:nvSpPr>
          <p:cNvPr id="23" name="Овал 22"/>
          <p:cNvSpPr/>
          <p:nvPr/>
        </p:nvSpPr>
        <p:spPr>
          <a:xfrm>
            <a:off x="8135779" y="4956019"/>
            <a:ext cx="716508" cy="7292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46</a:t>
            </a:r>
            <a:endParaRPr lang="ru-RU" sz="2400" b="1" dirty="0"/>
          </a:p>
        </p:txBody>
      </p:sp>
      <p:sp>
        <p:nvSpPr>
          <p:cNvPr id="19" name="Овал 18"/>
          <p:cNvSpPr/>
          <p:nvPr/>
        </p:nvSpPr>
        <p:spPr>
          <a:xfrm>
            <a:off x="2403295" y="3355113"/>
            <a:ext cx="727699" cy="70496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54</a:t>
            </a:r>
            <a:endParaRPr lang="ru-RU" sz="2400" b="1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651" y="2931572"/>
            <a:ext cx="786452" cy="73768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6" y="2316480"/>
            <a:ext cx="725487" cy="713294"/>
          </a:xfrm>
          <a:prstGeom prst="rect">
            <a:avLst/>
          </a:prstGeom>
          <a:noFill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" y="1356443"/>
            <a:ext cx="731583" cy="743776"/>
          </a:xfrm>
          <a:prstGeom prst="rect">
            <a:avLst/>
          </a:prstGeom>
        </p:spPr>
      </p:pic>
      <p:sp>
        <p:nvSpPr>
          <p:cNvPr id="29" name="Стрелка вправо 28"/>
          <p:cNvSpPr/>
          <p:nvPr/>
        </p:nvSpPr>
        <p:spPr>
          <a:xfrm rot="20862183">
            <a:off x="3133337" y="3253763"/>
            <a:ext cx="2139849" cy="3383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135779" y="6022075"/>
            <a:ext cx="716508" cy="68064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45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008" y="3829549"/>
            <a:ext cx="2217287" cy="295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2604" y="3632480"/>
            <a:ext cx="2343228" cy="312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264" y="114476"/>
            <a:ext cx="2049798" cy="307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2"/>
          <a:stretch/>
        </p:blipFill>
        <p:spPr bwMode="auto">
          <a:xfrm>
            <a:off x="7496189" y="64627"/>
            <a:ext cx="1439173" cy="281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911" y="175749"/>
            <a:ext cx="2304404" cy="23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0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4571013" y="2959138"/>
            <a:ext cx="703554" cy="65246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62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4316127" y="3764509"/>
            <a:ext cx="771795" cy="6575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63</a:t>
            </a:r>
            <a:endParaRPr lang="ru-RU" sz="2400" b="1" dirty="0"/>
          </a:p>
        </p:txBody>
      </p:sp>
      <p:sp>
        <p:nvSpPr>
          <p:cNvPr id="13" name="Овал 12"/>
          <p:cNvSpPr/>
          <p:nvPr/>
        </p:nvSpPr>
        <p:spPr>
          <a:xfrm>
            <a:off x="3349699" y="3712348"/>
            <a:ext cx="736979" cy="7096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64</a:t>
            </a:r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4585894" y="1762760"/>
            <a:ext cx="764276" cy="7028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61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29293" y="691733"/>
            <a:ext cx="755444" cy="7028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59</a:t>
            </a:r>
            <a:endParaRPr lang="ru-RU" sz="2400" b="1" dirty="0"/>
          </a:p>
        </p:txBody>
      </p:sp>
      <p:sp>
        <p:nvSpPr>
          <p:cNvPr id="17" name="Овал 16"/>
          <p:cNvSpPr/>
          <p:nvPr/>
        </p:nvSpPr>
        <p:spPr>
          <a:xfrm>
            <a:off x="5625248" y="1017200"/>
            <a:ext cx="711071" cy="6550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60</a:t>
            </a:r>
            <a:endParaRPr lang="ru-RU" sz="2400" b="1" dirty="0"/>
          </a:p>
        </p:txBody>
      </p:sp>
      <p:sp>
        <p:nvSpPr>
          <p:cNvPr id="20" name="Овал 19"/>
          <p:cNvSpPr/>
          <p:nvPr/>
        </p:nvSpPr>
        <p:spPr>
          <a:xfrm>
            <a:off x="8161962" y="864193"/>
            <a:ext cx="779447" cy="71984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58</a:t>
            </a:r>
            <a:endParaRPr lang="ru-RU" sz="2400" b="1" dirty="0"/>
          </a:p>
        </p:txBody>
      </p:sp>
      <p:sp>
        <p:nvSpPr>
          <p:cNvPr id="19" name="Овал 18"/>
          <p:cNvSpPr/>
          <p:nvPr/>
        </p:nvSpPr>
        <p:spPr>
          <a:xfrm>
            <a:off x="2230556" y="3563663"/>
            <a:ext cx="727699" cy="70496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65</a:t>
            </a:r>
            <a:endParaRPr lang="ru-RU" sz="24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365" y="3362983"/>
            <a:ext cx="731583" cy="7193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3" y="3388667"/>
            <a:ext cx="725487" cy="737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45" y="221860"/>
            <a:ext cx="4109068" cy="30818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510" y="1889014"/>
            <a:ext cx="3639634" cy="485284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16" y="4572000"/>
            <a:ext cx="5176581" cy="214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8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</TotalTime>
  <Words>399</Words>
  <Application>Microsoft Office PowerPoint</Application>
  <PresentationFormat>Экран (4:3)</PresentationFormat>
  <Paragraphs>118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44</cp:revision>
  <cp:lastPrinted>2018-07-11T15:14:18Z</cp:lastPrinted>
  <dcterms:created xsi:type="dcterms:W3CDTF">2018-06-15T02:56:56Z</dcterms:created>
  <dcterms:modified xsi:type="dcterms:W3CDTF">2026-01-27T17:00:31Z</dcterms:modified>
</cp:coreProperties>
</file>