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1" r:id="rId5"/>
    <p:sldId id="267" r:id="rId6"/>
    <p:sldId id="259" r:id="rId7"/>
    <p:sldId id="268" r:id="rId8"/>
    <p:sldId id="260" r:id="rId9"/>
    <p:sldId id="269" r:id="rId10"/>
    <p:sldId id="265" r:id="rId11"/>
    <p:sldId id="270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1.xml.rels><?xml version="1.0" encoding="UTF-8" standalone="yes"?>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2.xml.rels><?xml version="1.0" encoding="UTF-8" standalone="yes"?>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8.xml.rels><?xml version="1.0" encoding="UTF-8" standalone="yes"?>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catherineasquithgallery.com/uploads/posts/2021-02/1613642585_27-p-fon-dlya-prezentatsii-professii-dlya-detei-3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catherineasquithgallery.com/uploads/posts/2021-02/1613642585_27-p-fon-dlya-prezentatsii-professii-dlya-detei-3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catherineasquithgallery.com/uploads/posts/2021-02/1613642585_27-p-fon-dlya-prezentatsii-professii-dlya-detei-3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ds05.infourok.ru/uploads/ex/08ae/00037795-cb6015e3/img3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s://ds04.infourok.ru/uploads/ex/0641/0003ea58-ecc3f0ae/3/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Горизонтальный свиток 9"/>
          <p:cNvSpPr/>
          <p:nvPr/>
        </p:nvSpPr>
        <p:spPr>
          <a:xfrm>
            <a:off x="1428728" y="857232"/>
            <a:ext cx="6572296" cy="3643338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Уголок экспериментирования «Почемучка»</a:t>
            </a:r>
          </a:p>
          <a:p>
            <a:pPr algn="ctr"/>
            <a:r>
              <a:rPr lang="ru-RU" sz="36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младшей группе «Звёздочка»</a:t>
            </a:r>
            <a:endParaRPr lang="ru-RU" sz="3600" b="1" dirty="0">
              <a:ln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4500562" y="5072074"/>
            <a:ext cx="3500462" cy="100013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Воспитатель: </a:t>
            </a:r>
            <a:r>
              <a:rPr lang="ru-RU" sz="2400" b="1" dirty="0" err="1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Рудова</a:t>
            </a:r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Е.Н.</a:t>
            </a:r>
            <a:endParaRPr lang="ru-RU" sz="24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ds04.infourok.ru/uploads/ex/0641/0003ea58-ecc3f0ae/3/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4819" name="Picture 3" descr="C:\Users\роман\Desktop\Camera 5\20211126_1059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500041"/>
            <a:ext cx="3857652" cy="2714645"/>
          </a:xfrm>
          <a:prstGeom prst="rect">
            <a:avLst/>
          </a:prstGeom>
          <a:noFill/>
        </p:spPr>
      </p:pic>
      <p:pic>
        <p:nvPicPr>
          <p:cNvPr id="34821" name="Picture 5" descr="C:\Users\роман\Desktop\Camera 5\20211126_10583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8926" y="3571876"/>
            <a:ext cx="4286280" cy="2932150"/>
          </a:xfrm>
          <a:prstGeom prst="rect">
            <a:avLst/>
          </a:prstGeom>
          <a:noFill/>
        </p:spPr>
      </p:pic>
      <p:sp>
        <p:nvSpPr>
          <p:cNvPr id="6" name="Волна 5"/>
          <p:cNvSpPr/>
          <p:nvPr/>
        </p:nvSpPr>
        <p:spPr>
          <a:xfrm>
            <a:off x="5500694" y="1500174"/>
            <a:ext cx="3071834" cy="1857388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Уголок природы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ds04.infourok.ru/uploads/ex/0641/0003ea58-ecc3f0ae/3/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62" name="Picture 2" descr="C:\Users\роман\Desktop\Camera 5\20211126_1054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571480"/>
            <a:ext cx="4057452" cy="2714644"/>
          </a:xfrm>
          <a:prstGeom prst="rect">
            <a:avLst/>
          </a:prstGeom>
          <a:noFill/>
        </p:spPr>
      </p:pic>
      <p:pic>
        <p:nvPicPr>
          <p:cNvPr id="4" name="Picture 4" descr="C:\Users\роман\Desktop\Camera 5\20211126_10551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50" y="3357562"/>
            <a:ext cx="5683323" cy="2936880"/>
          </a:xfrm>
          <a:prstGeom prst="rect">
            <a:avLst/>
          </a:prstGeom>
          <a:noFill/>
        </p:spPr>
      </p:pic>
      <p:sp>
        <p:nvSpPr>
          <p:cNvPr id="5" name="Волна 4"/>
          <p:cNvSpPr/>
          <p:nvPr/>
        </p:nvSpPr>
        <p:spPr>
          <a:xfrm>
            <a:off x="5000628" y="1000108"/>
            <a:ext cx="2857520" cy="1500198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Игры с песком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s://ds02.infourok.ru/uploads/ex/0a1e/0008959d-a0029249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https://ds05.infourok.ru/uploads/ex/093a/000f2469-ff46031f/img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6" name="Picture 6" descr="https://ds02.infourok.ru/uploads/ex/1012/00070169-490b79ba/3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ds04.infourok.ru/uploads/ex/05f7/0003ea0e-1066b581/4/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339" name="Picture 3" descr="C:\Users\роман\Desktop\Camera 5\20211126_13323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857232"/>
            <a:ext cx="3504306" cy="24288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341" name="Picture 5" descr="C:\Users\роман\Desktop\Camera 5\20211126_13342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857232"/>
            <a:ext cx="3143272" cy="23708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342" name="Picture 6" descr="C:\Users\роман\Desktop\Camera 5\20211126_13342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3786190"/>
            <a:ext cx="4000528" cy="235745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ds04.infourok.ru/uploads/ex/0641/0003ea58-ecc3f0ae/3/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9938" name="Picture 2" descr="C:\Users\роман\Desktop\Camera 5\20211126_1349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714356"/>
            <a:ext cx="3571900" cy="29021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9939" name="Picture 3" descr="C:\Users\роман\Desktop\Camera 5\20211126_13491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7422" y="3857628"/>
            <a:ext cx="3565185" cy="1785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9940" name="Picture 4" descr="C:\Users\роман\Desktop\Camera 5\20211126_13494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714356"/>
            <a:ext cx="3071834" cy="28875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Волна 5"/>
          <p:cNvSpPr/>
          <p:nvPr/>
        </p:nvSpPr>
        <p:spPr>
          <a:xfrm>
            <a:off x="6072198" y="5143512"/>
            <a:ext cx="2500330" cy="1214446"/>
          </a:xfrm>
          <a:prstGeom prst="wav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«Картотека опытов»</a:t>
            </a:r>
            <a:endParaRPr lang="ru-RU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ds04.infourok.ru/uploads/ex/05f7/0003ea0e-1066b581/4/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2771" name="Picture 3" descr="C:\Users\роман\Desktop\Camera 5\20211126_13443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642918"/>
            <a:ext cx="4429124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2772" name="Picture 4" descr="C:\Users\роман\Desktop\Camera 5\20211126_13502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4" y="3643314"/>
            <a:ext cx="4071966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Волна 6"/>
          <p:cNvSpPr/>
          <p:nvPr/>
        </p:nvSpPr>
        <p:spPr>
          <a:xfrm>
            <a:off x="5000628" y="1785926"/>
            <a:ext cx="2643206" cy="1357322"/>
          </a:xfrm>
          <a:prstGeom prst="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«Разные виды круп»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ds04.infourok.ru/uploads/ex/0234/000b9af3-e512aea8/img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8675" name="Picture 3" descr="C:\Users\роман\Desktop\Camera 5\20211126_13444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7422" y="642918"/>
            <a:ext cx="3637214" cy="23574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8676" name="Picture 4" descr="C:\Users\роман\Desktop\Camera 5\20211126_13445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90" y="3786190"/>
            <a:ext cx="4429156" cy="22860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Волна 4"/>
          <p:cNvSpPr/>
          <p:nvPr/>
        </p:nvSpPr>
        <p:spPr>
          <a:xfrm>
            <a:off x="6000760" y="357166"/>
            <a:ext cx="2714644" cy="142876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Природные явления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5786446" y="3500438"/>
            <a:ext cx="2786082" cy="150019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Мир растений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ds04.infourok.ru/uploads/ex/0234/000b9af3-e512aea8/img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0"/>
            <a:ext cx="9144000" cy="6858000"/>
          </a:xfrm>
          <a:prstGeom prst="rect">
            <a:avLst/>
          </a:prstGeom>
          <a:noFill/>
        </p:spPr>
      </p:pic>
      <p:pic>
        <p:nvPicPr>
          <p:cNvPr id="31745" name="Picture 1" descr="C:\Users\роман\Desktop\Camera 5\20211126_13331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50" y="500042"/>
            <a:ext cx="3071834" cy="26192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1746" name="Picture 2" descr="C:\Users\роман\Desktop\Camera 5\20211126_13333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009"/>
          <a:stretch>
            <a:fillRect/>
          </a:stretch>
        </p:blipFill>
        <p:spPr bwMode="auto">
          <a:xfrm>
            <a:off x="6286512" y="3000372"/>
            <a:ext cx="3333773" cy="25003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Волна 4"/>
          <p:cNvSpPr/>
          <p:nvPr/>
        </p:nvSpPr>
        <p:spPr>
          <a:xfrm>
            <a:off x="1142976" y="2928934"/>
            <a:ext cx="2286016" cy="1414466"/>
          </a:xfrm>
          <a:prstGeom prst="wave">
            <a:avLst>
              <a:gd name="adj1" fmla="val 12500"/>
              <a:gd name="adj2" fmla="val 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«Лабораторный инвентарь»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4286248" y="5357826"/>
            <a:ext cx="2128846" cy="1214446"/>
          </a:xfrm>
          <a:prstGeom prst="wav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«Коллекция морских ракушек»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ds04.infourok.ru/uploads/ex/059c/0003880b-2b61641f/hello_html_m1be8172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9699" name="Picture 3" descr="C:\Users\роман\Desktop\Camera 5\20211126_13362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3386655" cy="22859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9700" name="Picture 4" descr="C:\Users\роман\Desktop\Camera 5\20211126_13370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810" y="142852"/>
            <a:ext cx="2928958" cy="20026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Волна 4"/>
          <p:cNvSpPr/>
          <p:nvPr/>
        </p:nvSpPr>
        <p:spPr>
          <a:xfrm>
            <a:off x="1714480" y="2428868"/>
            <a:ext cx="3714776" cy="1928826"/>
          </a:xfrm>
          <a:prstGeom prst="wave">
            <a:avLst>
              <a:gd name="adj1" fmla="val 12500"/>
              <a:gd name="adj2" fmla="val -557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«Книги познавательного характера»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роман\Desktop\Camera 5\20211126_13393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72" y="4500570"/>
            <a:ext cx="2857488" cy="1993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1" descr="C:\Users\роман\Desktop\Camera 5\20211126_13381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2214554"/>
            <a:ext cx="3071802" cy="22224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ds04.infourok.ru/uploads/ex/059c/0003880b-2b61641f/hello_html_m1be8172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24" name="Picture 4" descr="C:\Users\роман\Desktop\Camera 5\20211126_13513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3696057" cy="2508252"/>
          </a:xfrm>
          <a:prstGeom prst="rect">
            <a:avLst/>
          </a:prstGeom>
          <a:noFill/>
        </p:spPr>
      </p:pic>
      <p:pic>
        <p:nvPicPr>
          <p:cNvPr id="30725" name="Picture 5" descr="C:\Users\роман\Desktop\Camera 5\20211126_10500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428604"/>
            <a:ext cx="4071966" cy="2786362"/>
          </a:xfrm>
          <a:prstGeom prst="rect">
            <a:avLst/>
          </a:prstGeom>
          <a:noFill/>
        </p:spPr>
      </p:pic>
      <p:pic>
        <p:nvPicPr>
          <p:cNvPr id="30726" name="Picture 6" descr="C:\Users\роман\Desktop\Camera 5\20211126_10495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3714752"/>
            <a:ext cx="3475720" cy="2143140"/>
          </a:xfrm>
          <a:prstGeom prst="rect">
            <a:avLst/>
          </a:prstGeom>
          <a:noFill/>
        </p:spPr>
      </p:pic>
      <p:pic>
        <p:nvPicPr>
          <p:cNvPr id="30727" name="Picture 7" descr="C:\Users\роман\Desktop\Camera 5\20211126_104947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3929066"/>
            <a:ext cx="2857520" cy="1923321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48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User</cp:lastModifiedBy>
  <cp:revision>18</cp:revision>
  <dcterms:created xsi:type="dcterms:W3CDTF">2021-11-26T18:42:22Z</dcterms:created>
  <dcterms:modified xsi:type="dcterms:W3CDTF">2021-12-02T16:22:08Z</dcterms:modified>
</cp:coreProperties>
</file>