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1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5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6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4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8329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D138-C1C9-4608-8D96-2EFC77C8716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2B13-CCA0-47C9-A374-6BD0E02C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7.xml.rels><?xml version="1.0" encoding="UTF-8" standalone="yes"?>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2924944"/>
            <a:ext cx="2396621" cy="965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68560" y="1484784"/>
            <a:ext cx="10225136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050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Экологическая акция для дошколят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746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етский сад №7 «Жемчужинка»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276872"/>
            <a:ext cx="7098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«Правила поведения в природе</a:t>
            </a:r>
          </a:p>
          <a:p>
            <a:pPr algn="ctr"/>
            <a:r>
              <a:rPr lang="ru-RU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най и соблюдай!»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085184"/>
            <a:ext cx="427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Подготовил: воспитатель Башмакова Т.И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6239231"/>
            <a:ext cx="174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A37"/>
                </a:solidFill>
              </a:rPr>
              <a:t>ст.Егорлыкская</a:t>
            </a:r>
            <a:endParaRPr lang="ru-RU" b="1" dirty="0" smtClean="0">
              <a:solidFill>
                <a:srgbClr val="007A37"/>
              </a:solidFill>
            </a:endParaRPr>
          </a:p>
          <a:p>
            <a:pPr algn="ctr"/>
            <a:r>
              <a:rPr lang="ru-RU" b="1" dirty="0" smtClean="0">
                <a:solidFill>
                  <a:srgbClr val="007A37"/>
                </a:solidFill>
              </a:rPr>
              <a:t>2021г.</a:t>
            </a:r>
            <a:endParaRPr lang="ru-RU" b="1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-243408"/>
            <a:ext cx="8135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Родители наши главные </a:t>
            </a:r>
          </a:p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помощники и пример для всех!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0528" y="21328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7A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8529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7A3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77281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99" y="198884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05064"/>
            <a:ext cx="3523552" cy="264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31640" y="1340768"/>
            <a:ext cx="69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A37"/>
                </a:solidFill>
              </a:rPr>
              <a:t>Участвуют в оформлении «Аптекарского огорода»</a:t>
            </a:r>
            <a:endParaRPr lang="ru-RU" sz="2400" b="1" dirty="0">
              <a:solidFill>
                <a:srgbClr val="007A37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72816"/>
            <a:ext cx="2232248" cy="111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9080"/>
            <a:ext cx="275539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2861" y="0"/>
            <a:ext cx="8135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Родители наши главные </a:t>
            </a:r>
          </a:p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помощники и пример для всех!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0528" y="21328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7A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8529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7A3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700808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897128"/>
            <a:ext cx="1224136" cy="61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5" b="99609" l="1767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4653136"/>
            <a:ext cx="2736498" cy="20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1438" y="0"/>
            <a:ext cx="580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Спасибо за внимание!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5" y="1362717"/>
            <a:ext cx="9396536" cy="5872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7895">
            <a:off x="2280890" y="4414794"/>
            <a:ext cx="2438476" cy="18288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69616">
            <a:off x="4787620" y="3597057"/>
            <a:ext cx="2470469" cy="1288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9265446">
            <a:off x="4230798" y="3248419"/>
            <a:ext cx="244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Будущее в наши руках!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80528" y="116632"/>
            <a:ext cx="88569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целью закрепления знаний детей о правилах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поведения в природе </a:t>
            </a:r>
            <a:r>
              <a:rPr lang="ru-RU" sz="2400" b="1" dirty="0" err="1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эколята</a:t>
            </a:r>
            <a:r>
              <a:rPr lang="ru-RU" sz="2400" b="1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дошколята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детского сада №7 «Жемчужинка»</a:t>
            </a:r>
          </a:p>
          <a:p>
            <a:pPr algn="ctr"/>
            <a:r>
              <a:rPr lang="ru-RU" sz="2400" b="1" dirty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ровели акцию для </a:t>
            </a:r>
            <a:r>
              <a:rPr lang="ru-RU" sz="2400" b="1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 МБДОУ</a:t>
            </a:r>
            <a:r>
              <a:rPr lang="ru-RU" sz="2400" b="1" cap="none" spc="0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поведения в природе знай и соблюдай!» </a:t>
            </a:r>
            <a:endParaRPr lang="ru-RU" sz="2400" b="1" cap="none" spc="0" dirty="0">
              <a:ln w="11430"/>
              <a:solidFill>
                <a:srgbClr val="007A3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060848"/>
            <a:ext cx="7225871" cy="499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6" b="100000" l="17676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08" y="4437112"/>
            <a:ext cx="3232059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1822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Берегите воду!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43" y="980728"/>
            <a:ext cx="4427984" cy="300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340768"/>
            <a:ext cx="4716016" cy="263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987062"/>
            <a:ext cx="3827917" cy="287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91505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89040"/>
            <a:ext cx="2866826" cy="35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0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Не загрязняйте водоём!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692696"/>
            <a:ext cx="4608512" cy="325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725447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656" y="-459432"/>
            <a:ext cx="4374795" cy="4872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796445"/>
            <a:ext cx="3600400" cy="306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8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3" y="0"/>
            <a:ext cx="78821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Не рвите и не топчите цветы!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1339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780928"/>
            <a:ext cx="3950739" cy="49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7388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Не ломайте ветви деревьев!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3" y="980728"/>
            <a:ext cx="679206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564904"/>
            <a:ext cx="3926702" cy="46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8520" y="0"/>
            <a:ext cx="791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Не разрушайте муравейники!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17032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836712"/>
            <a:ext cx="211974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65" b="100000" l="17188" r="75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632" y="4077072"/>
            <a:ext cx="3960440" cy="29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9648" y="0"/>
            <a:ext cx="6009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Не ловите насекомых!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38" y="908720"/>
            <a:ext cx="7356309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132856"/>
            <a:ext cx="3715499" cy="54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38" y="-171400"/>
            <a:ext cx="9410938" cy="7272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5" l="7350" r="9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22" y="-22092"/>
            <a:ext cx="1689521" cy="141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-99392"/>
            <a:ext cx="787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Круглый год родители </a:t>
            </a:r>
          </a:p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наши главные помощники</a:t>
            </a:r>
          </a:p>
          <a:p>
            <a:pPr algn="ctr"/>
            <a:r>
              <a:rPr lang="ru-RU" sz="5400" b="1" dirty="0" smtClean="0">
                <a:ln/>
                <a:solidFill>
                  <a:srgbClr val="007A37"/>
                </a:solidFill>
                <a:latin typeface="Monotype Corsiva" pitchFamily="66" charset="0"/>
              </a:rPr>
              <a:t> и пример для всех!</a:t>
            </a:r>
            <a:endParaRPr lang="ru-RU" sz="5400" b="1" cap="none" spc="0" dirty="0">
              <a:ln/>
              <a:solidFill>
                <a:srgbClr val="007A37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52536" y="2708920"/>
            <a:ext cx="4815962" cy="364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184930"/>
            <a:ext cx="403973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276872"/>
            <a:ext cx="469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A37"/>
                </a:solidFill>
              </a:rPr>
              <a:t>Украшают наши клумбы цветами</a:t>
            </a:r>
            <a:endParaRPr lang="ru-RU" sz="2400" b="1" dirty="0">
              <a:solidFill>
                <a:srgbClr val="007A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852936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A37"/>
                </a:solidFill>
              </a:rPr>
              <a:t>Сажают деревья</a:t>
            </a:r>
            <a:endParaRPr lang="ru-RU" sz="2400" b="1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21</cp:revision>
  <dcterms:created xsi:type="dcterms:W3CDTF">2021-07-22T09:57:57Z</dcterms:created>
  <dcterms:modified xsi:type="dcterms:W3CDTF">2021-09-16T21:17:31Z</dcterms:modified>
</cp:coreProperties>
</file>