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1B9F4E-50C7-4111-BF17-A57ED299512E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E44704-0E8E-4351-9236-34954F962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642942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Воспитатель старшей группы Середа А.А.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ДОНСКИЕ    КАЗАКИ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Открытое занятие «Казачьи традиции»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7867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1466" y="116632"/>
            <a:ext cx="837588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66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maam.ru/upload/blogs/detsad-2230118-1586966472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57356" y="142852"/>
            <a:ext cx="550072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maam.ru/upload/blogs/detsad-2230118-1586966124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28728" y="214290"/>
            <a:ext cx="557216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maam.ru/upload/blogs/detsad-2230118-158696614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357166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maam.ru/upload/blogs/detsad-2230118-1586966211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42910" y="214290"/>
            <a:ext cx="8072493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https://avatars.mds.yandex.net/i?id=f7445979fb4ae539057fcab0dc95a1bb_l-4576178-images-thumbs&amp;ref=rim&amp;n=13&amp;w=1080&amp;h=818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8501121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расный угол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www.maam.ru/upload/blogs/detsad-2230118-1586966237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285728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8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Constantia</vt:lpstr>
      <vt:lpstr>Wingdings 2</vt:lpstr>
      <vt:lpstr>Бумажная</vt:lpstr>
      <vt:lpstr>ДОНСКИЕ    КАЗАКИ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КАЗАЧЬИ ТРАДИЦИИ</dc:title>
  <dc:creator>User</dc:creator>
  <cp:lastModifiedBy>User</cp:lastModifiedBy>
  <cp:revision>11</cp:revision>
  <dcterms:created xsi:type="dcterms:W3CDTF">2022-12-05T14:09:15Z</dcterms:created>
  <dcterms:modified xsi:type="dcterms:W3CDTF">2024-03-04T15:16:31Z</dcterms:modified>
</cp:coreProperties>
</file>