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7" r:id="rId9"/>
    <p:sldId id="283" r:id="rId10"/>
    <p:sldId id="269" r:id="rId11"/>
    <p:sldId id="268" r:id="rId12"/>
    <p:sldId id="270" r:id="rId13"/>
    <p:sldId id="271" r:id="rId14"/>
    <p:sldId id="272" r:id="rId15"/>
    <p:sldId id="273" r:id="rId16"/>
    <p:sldId id="262" r:id="rId17"/>
    <p:sldId id="266" r:id="rId18"/>
    <p:sldId id="265" r:id="rId19"/>
    <p:sldId id="263" r:id="rId20"/>
    <p:sldId id="287" r:id="rId21"/>
    <p:sldId id="282" r:id="rId22"/>
    <p:sldId id="274" r:id="rId23"/>
    <p:sldId id="285" r:id="rId24"/>
    <p:sldId id="275" r:id="rId25"/>
    <p:sldId id="284" r:id="rId26"/>
    <p:sldId id="286" r:id="rId27"/>
    <p:sldId id="276" r:id="rId28"/>
    <p:sldId id="277" r:id="rId29"/>
    <p:sldId id="280" r:id="rId30"/>
    <p:sldId id="278" r:id="rId31"/>
    <p:sldId id="279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2" autoAdjust="0"/>
    <p:restoredTop sz="94660"/>
  </p:normalViewPr>
  <p:slideViewPr>
    <p:cSldViewPr>
      <p:cViewPr varScale="1">
        <p:scale>
          <a:sx n="106" d="100"/>
          <a:sy n="106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6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5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1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1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3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104F-B452-4CBF-A2DE-63E89B522099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2779-4887-4377-9376-DAF96AAC2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-243408"/>
            <a:ext cx="9906000" cy="710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71" y="116632"/>
            <a:ext cx="82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етский сад №7 «Жемчужинка»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8849" y="1052736"/>
            <a:ext cx="92890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«Опыт работы казачьего детского сада в воспитании патриотических, духовно – нравственных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качеств дошкольников»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5157192"/>
            <a:ext cx="4228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Подготовил: старший воспитатель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Константиненко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О.С.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6150114"/>
            <a:ext cx="2096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т.Егорлыкская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" y="-2518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гуманного отношения к людям и окружающей </a:t>
            </a:r>
            <a:r>
              <a:rPr lang="ru-RU" b="1" i="1" dirty="0" smtClean="0">
                <a:solidFill>
                  <a:srgbClr val="002060"/>
                </a:solidFill>
              </a:rPr>
              <a:t>природе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340768"/>
            <a:ext cx="8257379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02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духовно-нравственного отношения и чувства сопричастности к культурному наследию своего </a:t>
            </a:r>
            <a:r>
              <a:rPr lang="ru-RU" b="1" i="1" dirty="0" smtClean="0">
                <a:solidFill>
                  <a:srgbClr val="002060"/>
                </a:solidFill>
              </a:rPr>
              <a:t>народа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645024"/>
            <a:ext cx="6300192" cy="2898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5652120" cy="259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52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уважение к своей нации и понимание своих национальных </a:t>
            </a:r>
            <a:r>
              <a:rPr lang="ru-RU" b="1" i="1" dirty="0" smtClean="0">
                <a:solidFill>
                  <a:srgbClr val="002060"/>
                </a:solidFill>
              </a:rPr>
              <a:t>особенностей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24744"/>
            <a:ext cx="2504803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625" y="1052736"/>
            <a:ext cx="2803907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980728"/>
            <a:ext cx="2808312" cy="5299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8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чувства собственного достоинства, как представителя </a:t>
            </a:r>
            <a:r>
              <a:rPr lang="ru-RU" b="1" i="1" dirty="0" smtClean="0">
                <a:solidFill>
                  <a:srgbClr val="002060"/>
                </a:solidFill>
              </a:rPr>
              <a:t>своего народа </a:t>
            </a:r>
            <a:r>
              <a:rPr lang="ru-RU" b="1" i="1" dirty="0">
                <a:solidFill>
                  <a:srgbClr val="002060"/>
                </a:solidFill>
              </a:rPr>
              <a:t>и уважения к представителям других </a:t>
            </a:r>
            <a:r>
              <a:rPr lang="ru-RU" b="1" i="1" dirty="0" smtClean="0">
                <a:solidFill>
                  <a:srgbClr val="002060"/>
                </a:solidFill>
              </a:rPr>
              <a:t>национальностей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564904"/>
            <a:ext cx="2255352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4211960" cy="3119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852936"/>
            <a:ext cx="2736304" cy="364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2736"/>
            <a:ext cx="2170783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• </a:t>
            </a:r>
            <a:r>
              <a:rPr lang="ru-RU" b="1" i="1" dirty="0">
                <a:solidFill>
                  <a:srgbClr val="002060"/>
                </a:solidFill>
              </a:rPr>
              <a:t>формирование положительных, доброжелательных, коллективных взаимоотношений (сочувствия, сопереживания, коммуникативных </a:t>
            </a:r>
            <a:r>
              <a:rPr lang="ru-RU" b="1" i="1" dirty="0" smtClean="0">
                <a:solidFill>
                  <a:srgbClr val="002060"/>
                </a:solidFill>
              </a:rPr>
              <a:t>способностей: дружелюбие </a:t>
            </a:r>
            <a:r>
              <a:rPr lang="ru-RU" b="1" i="1" dirty="0">
                <a:solidFill>
                  <a:srgbClr val="002060"/>
                </a:solidFill>
              </a:rPr>
              <a:t>в общении с окружающими, взаимопонимание и искренность, уважение к личности, эмоциональный контакт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648690"/>
            <a:ext cx="7661564" cy="441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71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• воспитание уважительного отношения к труду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0728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08720"/>
            <a:ext cx="3779912" cy="283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45024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077" y="4005064"/>
            <a:ext cx="3299859" cy="2474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43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Жизнь маленького ребёнка начинается в семье, и именно в семье закладывается фундамент духовно-нравственного его развития. В семье с раннего возраста ребёнок получает первые образцы отношения взрослых к окружающим людям и к нему самому. Чем крепче семья, чем крепче в ней связь между поколениями, тем выше шансы воспитания в ней духовно развитого человека.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76672"/>
            <a:ext cx="3070305" cy="3381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3356992"/>
            <a:ext cx="2971967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3861048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0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15679" y="404664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Совместная </a:t>
            </a:r>
            <a:r>
              <a:rPr lang="ru-RU" b="1" i="1" dirty="0" smtClean="0"/>
              <a:t>деятельность педагогов </a:t>
            </a:r>
            <a:r>
              <a:rPr lang="ru-RU" b="1" i="1" dirty="0"/>
              <a:t>с детьми самое обширное и самое благодатное направление в духовно-нравственном воспитании. Разнообразие форм позволяет нашим воспитанникам с большим интересом прикасаться к азам казачьей культуры.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1.Праздники: «Святки»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352" y="2780928"/>
            <a:ext cx="3689648" cy="3689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4149080"/>
            <a:ext cx="3001144" cy="246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72816"/>
            <a:ext cx="5648850" cy="2258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2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139952" y="260648"/>
            <a:ext cx="169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«Масленица</a:t>
            </a:r>
            <a:r>
              <a:rPr lang="ru-RU" b="1" i="1" dirty="0" smtClean="0">
                <a:solidFill>
                  <a:srgbClr val="002060"/>
                </a:solidFill>
              </a:rPr>
              <a:t>»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573016"/>
            <a:ext cx="4718728" cy="2740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390" y="1700808"/>
            <a:ext cx="3422183" cy="482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80" y="573072"/>
            <a:ext cx="4980610" cy="280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10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«Пасха»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08920"/>
            <a:ext cx="4694031" cy="390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64704"/>
            <a:ext cx="5143500" cy="379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8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005"/>
            <a:ext cx="9505056" cy="7133285"/>
          </a:xfrm>
        </p:spPr>
      </p:pic>
      <p:sp>
        <p:nvSpPr>
          <p:cNvPr id="5" name="TextBox 4"/>
          <p:cNvSpPr txBox="1"/>
          <p:nvPr/>
        </p:nvSpPr>
        <p:spPr>
          <a:xfrm>
            <a:off x="4555748" y="980728"/>
            <a:ext cx="4557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  «Духовная жизнь ребенка полноценна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лишь тогда, когда он живет в мире игры,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 сказки, музыки, фантазии, творчества.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Без этого он - засушенный цветок».</a:t>
            </a:r>
          </a:p>
          <a:p>
            <a:pPr lvl="0"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В. А. Сухомлинский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5096" y="3068960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современном обществе каждый родитель начинает переживать о духовном воспитании своего ребенка. Недаром почти каждый стал задаваться вопросом: «А каким мой ребенок будет в будущем?». Проблема воспитания духовно-нравственных качеств в подрастающем поколении, ее острота не ослабевали никогда. В современном обществе данная проблема приобретает особую актуальность. Социально - экономические и политические изменения в нашей стране повлекли за собой изменения и в сфере морально - нравственных ценностей и норм поведения в обществе. В нравственном воспитании современных детей появились негативные тенденции: книги ушли на второй план, их место занял экран телевизора и компьютера. Персонажи сказок, герои мультфильмов, которые смотрят современные дошкольники, не всегда отличаются нравственной чистотой и высокой духовностью.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332657"/>
            <a:ext cx="331357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73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188023" y="404664"/>
            <a:ext cx="102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«Пасха»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873" y="773996"/>
            <a:ext cx="4019483" cy="273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3756604"/>
            <a:ext cx="5940070" cy="293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1044" y="708862"/>
            <a:ext cx="4212956" cy="279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«День Победы»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30" y="980728"/>
            <a:ext cx="3561860" cy="4749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94"/>
          <a:stretch/>
        </p:blipFill>
        <p:spPr>
          <a:xfrm>
            <a:off x="4572000" y="908720"/>
            <a:ext cx="4040841" cy="2927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933056"/>
            <a:ext cx="4778571" cy="2687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48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Покрова»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88" y="836712"/>
            <a:ext cx="78585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3933056"/>
            <a:ext cx="6273251" cy="2673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87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050583" y="40466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«Покрова»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8729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275856" y="404664"/>
            <a:ext cx="284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День матери – казачки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8495928" cy="3908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04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594049" y="404664"/>
            <a:ext cx="2208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«Осенняя ярмарка»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92" y="1268760"/>
            <a:ext cx="862136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2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4121884" y="404664"/>
            <a:ext cx="115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«Троица»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332" y="859505"/>
            <a:ext cx="8014048" cy="474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1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b="1" i="1" dirty="0" smtClean="0"/>
              <a:t>2. </a:t>
            </a:r>
            <a:r>
              <a:rPr lang="ru-RU" b="1" i="1" dirty="0"/>
              <a:t>Ч</a:t>
            </a:r>
            <a:r>
              <a:rPr lang="ru-RU" b="1" i="1" dirty="0" smtClean="0"/>
              <a:t>тение </a:t>
            </a:r>
            <a:r>
              <a:rPr lang="ru-RU" b="1" i="1" dirty="0"/>
              <a:t>литературных произведений донских </a:t>
            </a:r>
            <a:r>
              <a:rPr lang="ru-RU" b="1" i="1" dirty="0" smtClean="0"/>
              <a:t>писателей</a:t>
            </a:r>
            <a:endParaRPr lang="ru-RU" dirty="0"/>
          </a:p>
        </p:txBody>
      </p:sp>
      <p:pic>
        <p:nvPicPr>
          <p:cNvPr id="1026" name="Picture 2" descr="E:\кружок по казачеству\казаки\IMG-20190207-WA0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836712"/>
            <a:ext cx="6427068" cy="3179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ружок по казачеству\казаки\IMG-20190207-WA00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1068" y="2964873"/>
            <a:ext cx="5202932" cy="364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 Слушание </a:t>
            </a:r>
            <a:r>
              <a:rPr lang="ru-RU" b="1" i="1" dirty="0"/>
              <a:t>музыкальных произведений донских казаков («Как при лужку», «Про Платова – казака», «По Дону гуляет казак молодой»);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12776"/>
            <a:ext cx="6588224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3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76672"/>
            <a:ext cx="442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4. Театрализация быта донских казаков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3"/>
          <a:stretch/>
        </p:blipFill>
        <p:spPr>
          <a:xfrm>
            <a:off x="827584" y="3573016"/>
            <a:ext cx="3456383" cy="2880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05064"/>
            <a:ext cx="2925429" cy="264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908720"/>
            <a:ext cx="4283968" cy="298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18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26" y="0"/>
            <a:ext cx="9396536" cy="705184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Недаром говорится: «Дети – наше будущее». И каким оно будет, зависит от нас взрослых: родителей, педагогов, общественности. Необходимо</a:t>
            </a:r>
          </a:p>
          <a:p>
            <a:r>
              <a:rPr lang="ru-RU" b="1" dirty="0" smtClean="0"/>
              <a:t>создавать такие условия, в которых формировалось бы и закреплялось изначальное стремление ребенка к возвышенному, святому и доброму. Так</a:t>
            </a:r>
          </a:p>
          <a:p>
            <a:r>
              <a:rPr lang="ru-RU" b="1" dirty="0" smtClean="0"/>
              <a:t>как привычки и ценности, заложенные в детстве, станут нравственным фундаментом для принятия жизненно важных решений в будущем.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3068960"/>
            <a:ext cx="20701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также должны помнить, что дети – это наше отражение. В первую очередь мы  сами должны стать носителями духовно-нравственной культуры, которую стремимся привить детям.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3823646" y="620689"/>
            <a:ext cx="510944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51920" y="3140968"/>
            <a:ext cx="2740684" cy="328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61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5</a:t>
            </a:r>
            <a:r>
              <a:rPr lang="ru-RU" b="1" i="1" dirty="0" smtClean="0"/>
              <a:t>. Продуктивная деятельность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64704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881335"/>
            <a:ext cx="3672409" cy="2754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61048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17032"/>
            <a:ext cx="4427984" cy="2828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8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0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Взаимодействие с социумом помогает педагогам в духовно-нравственном развитие личности дошкольника.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96752"/>
            <a:ext cx="5328592" cy="2559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196752"/>
            <a:ext cx="3261150" cy="190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005064"/>
            <a:ext cx="5487673" cy="240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861048"/>
            <a:ext cx="3035829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17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48" y="4192"/>
            <a:ext cx="9396536" cy="7051843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766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7992888" cy="293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 fontAlgn="base">
              <a:lnSpc>
                <a:spcPct val="115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Формирование духовно – нравственных и </a:t>
            </a:r>
            <a:r>
              <a:rPr lang="ru-RU" b="1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патриотических чувств проходит эффективней, </a:t>
            </a: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когда установлена тесная </a:t>
            </a:r>
            <a:r>
              <a:rPr lang="ru-RU" b="1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связь с </a:t>
            </a: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семьей, с общественностью. Подводя </a:t>
            </a:r>
            <a:r>
              <a:rPr lang="ru-RU" b="1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итог, хочется сказать, что гражданско-патриотическое воспитание занимало и будет занимать центральное место в воспитательной системе нашего дошкольного учреждения. И благодаря разнообразию форм и методов работы, у нас – педагогов – есть уникальная возможность повлиять на становление будущих граждан, патриотов России</a:t>
            </a:r>
            <a:r>
              <a:rPr lang="ru-RU" b="1" i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4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924944"/>
            <a:ext cx="4706385" cy="3716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56992"/>
            <a:ext cx="3312368" cy="300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4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Духовное </a:t>
            </a:r>
            <a:r>
              <a:rPr lang="ru-RU" b="1" i="1" dirty="0"/>
              <a:t>воспитание </a:t>
            </a:r>
            <a:r>
              <a:rPr lang="ru-RU" i="1" dirty="0"/>
              <a:t>– это нравственное становление личности человека, осуществляемое через литературу, музыку, театр, живопись, архитектуру, религию и т. д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Нравственное воспитание </a:t>
            </a:r>
            <a:r>
              <a:rPr lang="ru-RU" i="1" dirty="0"/>
              <a:t>– это целенаправленный процесс приобщения детей к моральным ценностям человечества и конкретного общества.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811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Патриотическое воспитание </a:t>
            </a:r>
            <a:r>
              <a:rPr lang="ru-RU" i="1" dirty="0"/>
              <a:t>дошкольников - это не только воспитание любви к родному дому, семье, детскому саду, городу, родной природе, культурному достоянию своего народа, своей нации, толерантного отношения к представителям других национальностей, но и воспитание уважительного отношения к труженику и результатам его труда, родной земле, защитникам Отечества, государственной символике, традициям государства и общенародным праздникам.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772816"/>
            <a:ext cx="3802782" cy="276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4752528" cy="2186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78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396961" y="47667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Поэтому на современном этапе развития образования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патриотическое</a:t>
            </a:r>
            <a:r>
              <a:rPr lang="ru-RU" b="1" i="1" kern="0" dirty="0" smtClean="0">
                <a:solidFill>
                  <a:srgbClr val="002060"/>
                </a:solidFill>
              </a:rPr>
              <a:t>,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духовно-нравственное воспитание  является одной из важнейших задач в  воспитании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подрастающего поколения.  Актуальность этой задачи отражена в Федеральном государственном образовательном стандарте   дошкольного образования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и в программе воспитания ДОУ.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720" y="52292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 духовно-нравственного воспитания в нашем детском саду – формирование нравственных качеств личности ребенка, накопление им духовного опыта, основанного на традициях культуры своего народа.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988840"/>
            <a:ext cx="5023195" cy="315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276872"/>
            <a:ext cx="2867892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8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03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Одним из важных факторов воспитания ребёнка является развивающая предметно-пространственная среда, организованная с учётом национально-культурных условий, возрастных особенностей детей.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4392488" cy="202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861048"/>
            <a:ext cx="4402938" cy="2025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45" y="1340768"/>
            <a:ext cx="422655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429000"/>
            <a:ext cx="170247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501008"/>
            <a:ext cx="1695812" cy="304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48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033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prstClr val="black"/>
                </a:solidFill>
              </a:rPr>
              <a:t>Историко-краеведческий музей в МБДОУ  детском саду №7 «Жемчужинка»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«История Донцов»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052736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4113715"/>
            <a:ext cx="3131839" cy="2714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077072"/>
            <a:ext cx="4716016" cy="2539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96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6" name="TextBox 5"/>
          <p:cNvSpPr txBox="1"/>
          <p:nvPr/>
        </p:nvSpPr>
        <p:spPr>
          <a:xfrm>
            <a:off x="586721" y="476672"/>
            <a:ext cx="855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Казачий музей ОСП детского сада №7 «Жемчужинка»- детского сада «Росинка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4283968" cy="264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4716016" cy="2291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35" y="836712"/>
            <a:ext cx="4449919" cy="262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56636"/>
            <a:ext cx="4067944" cy="2644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76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68" y="-24586"/>
            <a:ext cx="9396536" cy="7051843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условиях реализации ФГОС ДОУ, определены основные задачи духовно-нравственного воспитания детей дошкольного возраста:</a:t>
            </a:r>
            <a:endParaRPr lang="ru-RU" b="1" i="1" dirty="0"/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• формирование начал патриотизма и </a:t>
            </a:r>
            <a:r>
              <a:rPr lang="ru-RU" b="1" i="1" dirty="0" smtClean="0">
                <a:solidFill>
                  <a:srgbClr val="002060"/>
                </a:solidFill>
              </a:rPr>
              <a:t>гражданственности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860965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09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880</Words>
  <Application>Microsoft Office PowerPoint</Application>
  <PresentationFormat>Экран (4:3)</PresentationFormat>
  <Paragraphs>57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48</cp:revision>
  <dcterms:created xsi:type="dcterms:W3CDTF">2022-03-24T16:28:49Z</dcterms:created>
  <dcterms:modified xsi:type="dcterms:W3CDTF">2024-03-23T05:22:58Z</dcterms:modified>
</cp:coreProperties>
</file>