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6" r:id="rId7"/>
    <p:sldId id="272" r:id="rId8"/>
    <p:sldId id="260" r:id="rId9"/>
    <p:sldId id="261" r:id="rId10"/>
    <p:sldId id="273" r:id="rId11"/>
    <p:sldId id="262" r:id="rId12"/>
    <p:sldId id="274" r:id="rId13"/>
    <p:sldId id="263" r:id="rId14"/>
    <p:sldId id="275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21484394_2-phonoteka_org-p-fon-kazachii-dlya-prezentatsii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72" y="0"/>
            <a:ext cx="916597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00042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детский сад №7 «Жемчужинка»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412776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Тема: «Музейная педагогика, как средство воспитания, развития и обучения детей  дошкольного возраста»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914" y="5445224"/>
            <a:ext cx="8474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                                                                              подготовила старший воспитатель: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                                                   Константиненко О.С. 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Ст. Егорлыкская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2024год.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780928"/>
            <a:ext cx="594848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45" y="-1499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88569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3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b="1" dirty="0" smtClean="0">
                <a:solidFill>
                  <a:srgbClr val="7030A0"/>
                </a:solidFill>
              </a:rPr>
              <a:t>«Фольклорные посиделки».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При ознакомлении детей с историей и культурой родного края или России обязательно включают произведения (регионального) фольклора. Используются </a:t>
            </a:r>
            <a:r>
              <a:rPr lang="ru-RU" dirty="0" err="1" smtClean="0">
                <a:solidFill>
                  <a:srgbClr val="7030A0"/>
                </a:solidFill>
              </a:rPr>
              <a:t>потешки</a:t>
            </a:r>
            <a:r>
              <a:rPr lang="ru-RU" dirty="0" smtClean="0">
                <a:solidFill>
                  <a:srgbClr val="7030A0"/>
                </a:solidFill>
              </a:rPr>
              <a:t>, стихи, песни, сказки, игры. Знакомятся с персонажами национального  фольклора. </a:t>
            </a:r>
            <a:r>
              <a:rPr lang="ru-RU" sz="2800" b="1" dirty="0" smtClean="0">
                <a:solidFill>
                  <a:srgbClr val="7030A0"/>
                </a:solidFill>
              </a:rPr>
              <a:t>  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628800"/>
            <a:ext cx="2041071" cy="4437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2061599" cy="4481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628800"/>
            <a:ext cx="1962228" cy="4265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628800"/>
            <a:ext cx="2007948" cy="436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12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4.«Музейная гостиная»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 встречи приглашаются известные люди, работники библиотеки, бабушки и дедушки, которые рассказывают о родном крае, знаменитых земляках, Великой Отечественной войне, природе. Каждая встреча заканчивается или концертом, или совместной продуктивной деятельностью.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44824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56792"/>
            <a:ext cx="388703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353000"/>
            <a:ext cx="3851920" cy="241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232" y="4353000"/>
            <a:ext cx="4840833" cy="2226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5. «Творческие мастерские» 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Дети с удовольствием участвуют в подготовке новых экспозиций, изготовлении экспонатов для выставок: игрушек, предметов народного быта и др. Интерес к музейному делу отражается в рисунках детей, аппликациях, в изготовлении коллажей, </a:t>
            </a:r>
            <a:r>
              <a:rPr lang="ru-RU" dirty="0" err="1" smtClean="0">
                <a:solidFill>
                  <a:srgbClr val="7030A0"/>
                </a:solidFill>
              </a:rPr>
              <a:t>лэпбуков</a:t>
            </a:r>
            <a:r>
              <a:rPr lang="ru-RU" dirty="0" smtClean="0">
                <a:solidFill>
                  <a:srgbClr val="7030A0"/>
                </a:solidFill>
              </a:rPr>
              <a:t>, макетов и других видов творческой деятельности.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72816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929" y="1700808"/>
            <a:ext cx="3347864" cy="2510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005064"/>
            <a:ext cx="3059832" cy="2294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4114633"/>
            <a:ext cx="2841780" cy="2743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916832"/>
            <a:ext cx="2301969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81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4801" y="260648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6.Мини-спектакли.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 тематике музея, на основе знакомых фольклорных произведений или разработанных педагогами сценариев, организуются творческие мини-спектакли. Театрализация стимулирует развитие личностных качеств и эстетических чувств.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311138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12776"/>
            <a:ext cx="3069445" cy="2777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437112"/>
            <a:ext cx="3128425" cy="2044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7. Проекты.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Проектная деятельность рассматривается нами как одна из наиболее действенных и результативных форм организации взаимодействия с детьми, при которой всесторонне развивается ребенок дошкольного возраста.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Благодаря проектам активизируется речевая, творческая, познавательная деятельность, формируются и закрепляются знания по тематике музеев у всех участников: детей, педагогов, родителей.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492896"/>
            <a:ext cx="4221271" cy="3410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564904"/>
            <a:ext cx="4392488" cy="3211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69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Музей играет большую познавательную и воспитательную роль для дошкольников, а также способствует укреплению сотрудничества детского сада и семьи. Практика показывает, что создание музея  поспособствовало возникновению интереса, как у детей, так и у взрослых  желания узнать больше. Это подтверждают рассказы воспитанников о посещениях в выходные дни выставок, залов краеведческого музея, а также активная помощь родителей в подборе материалов для  музея.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348880"/>
            <a:ext cx="4559491" cy="3419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019" y="2420888"/>
            <a:ext cx="4320479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836712"/>
            <a:ext cx="77385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Всем творческих успехов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спасибо за внимание!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568004"/>
            <a:ext cx="5544616" cy="2965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16632"/>
            <a:ext cx="82896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Музейная педагогика </a:t>
            </a:r>
            <a:r>
              <a:rPr lang="ru-RU" sz="1600" dirty="0" smtClean="0">
                <a:solidFill>
                  <a:srgbClr val="7030A0"/>
                </a:solidFill>
              </a:rPr>
              <a:t>является эффективным средством воспитания личности ребенка.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Благодаря ей обеспечивается историческая преемственность поколений, сохраняется национальная культура, формируется бережное отношение к наследию народов России. </a:t>
            </a: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r>
              <a:rPr lang="ru-RU" sz="1600" b="1" dirty="0" smtClean="0">
                <a:solidFill>
                  <a:srgbClr val="7030A0"/>
                </a:solidFill>
              </a:rPr>
              <a:t>Музейное дело </a:t>
            </a:r>
            <a:r>
              <a:rPr lang="ru-RU" sz="1600" dirty="0" smtClean="0">
                <a:solidFill>
                  <a:srgbClr val="7030A0"/>
                </a:solidFill>
              </a:rPr>
              <a:t>раскрывает духовно – нравственный потенциал дошкольника и способствует освоению социально – значимых представлений об окружающем мире.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Кроме того, посредством создания различных музеев формируются конкретные знания детей о свойствах и отношениях предметов и объектов окружающего мира.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Содержание модуля программы воспитания выстраивается с учетом региональной специфики, социокультурной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smtClean="0">
                <a:solidFill>
                  <a:srgbClr val="7030A0"/>
                </a:solidFill>
              </a:rPr>
              <a:t>ситуации развития каждого ребенка, его возрастных и индивидуальных особенностей.</a:t>
            </a:r>
          </a:p>
          <a:p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80727"/>
            <a:ext cx="6912768" cy="3179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3913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Основная цель: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приобщение детей к традициям, истории и культуре своей Родины, своего народа и родного края.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Задачи: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Формировать элементарные знания о предметах и объектах окружающего мира.</a:t>
            </a:r>
          </a:p>
          <a:p>
            <a:pPr marL="342900" indent="-342900"/>
            <a:r>
              <a:rPr lang="ru-RU" dirty="0" smtClean="0">
                <a:solidFill>
                  <a:srgbClr val="7030A0"/>
                </a:solidFill>
              </a:rPr>
              <a:t>2. Формировать первичные представления о малой родине и Отечестве, о </a:t>
            </a:r>
            <a:r>
              <a:rPr lang="ru-RU" dirty="0" err="1" smtClean="0">
                <a:solidFill>
                  <a:srgbClr val="7030A0"/>
                </a:solidFill>
              </a:rPr>
              <a:t>социокультурных</a:t>
            </a:r>
            <a:r>
              <a:rPr lang="ru-RU" dirty="0" smtClean="0">
                <a:solidFill>
                  <a:srgbClr val="7030A0"/>
                </a:solidFill>
              </a:rPr>
              <a:t>  ценностях, быте, традициях и праздниках России.</a:t>
            </a:r>
          </a:p>
          <a:p>
            <a:pPr marL="342900" indent="-342900"/>
            <a:r>
              <a:rPr lang="ru-RU" dirty="0" smtClean="0">
                <a:solidFill>
                  <a:srgbClr val="7030A0"/>
                </a:solidFill>
              </a:rPr>
              <a:t>3. Способствовать воспитанию эмоционально – ценностного отношения, чувства гордости и сопричастности к родному дому, семье, свое Родине.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501008"/>
            <a:ext cx="3453123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501008"/>
            <a:ext cx="3492924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85729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 соответствии с целью и задачами, в МБДОУ детском саду №7 «Жемчужинка» создан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историко-краеведческий музей : «История Донцов» </a:t>
            </a: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08720"/>
            <a:ext cx="3635896" cy="27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908720"/>
            <a:ext cx="3851920" cy="2888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861048"/>
            <a:ext cx="4716016" cy="2539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3933056"/>
            <a:ext cx="3131839" cy="2714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50696" y="188640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 знаменитым датам и календарным праздникам создаются временные музейные экспозиции: - «День Победы»; - «Человек и космос»; - Блокадный хлеб» и др.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394367" cy="408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437112"/>
            <a:ext cx="4176464" cy="192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933056"/>
            <a:ext cx="3096344" cy="232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268760"/>
            <a:ext cx="4355976" cy="2450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6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50696" y="188640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музейные экспозиции: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25897"/>
            <a:ext cx="3391236" cy="3240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458" y="625897"/>
            <a:ext cx="3747489" cy="3307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698" y="4077072"/>
            <a:ext cx="5580112" cy="25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285729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Предметы и пособия в мини-музеях – это носители культурно-исторического опыта, способствующие формированию целостной картины мира у дошкольников. Обращение к предметному миру является очень действенным средством воспитания исторического сознания, музейной культуры, формирование социальной принадлежности. Развивающая предметно-пространственная среда постоянно пополняется и обновляется в соответствии с изучаемыми темами.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60848"/>
            <a:ext cx="3021058" cy="1963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210" y="2060848"/>
            <a:ext cx="3911405" cy="1799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060848"/>
            <a:ext cx="1878358" cy="4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077072"/>
            <a:ext cx="3707904" cy="1705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4289380"/>
            <a:ext cx="2952328" cy="1646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88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285728"/>
            <a:ext cx="87849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Основные формы и содержание деятельности: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1. Организованная образовательная деятельность.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 рамках музея активно проводятся занятия по социально – коммуникативному , познавательному, речевому и художественно-эстетическому развитию дошкольников. В качестве средств образовательной деятельности широко применяются материалы и оборудование музея. Дошкольники рассматривают книги и репродукции, старинные фотографии, карты, знакомятся с подлинными предметами и вещами, слушают рассказы об истории своего края и России, слушают и исполняют песни, а также читают стихи, сочиняют рассказы, задают вопросы, думают, размышляют и рассуждают.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3068960"/>
            <a:ext cx="3154680" cy="3441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5537" y="3068960"/>
            <a:ext cx="3212041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2582973_56-p-fon-dlya-prezentatsii-zelenogo-tsveta-dets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313" y="3765221"/>
            <a:ext cx="3244529" cy="2962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3582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2. Экскурсии.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Педагогами продумана и составлена тематика экскурсий, которые проводятся для детей, родителей, гостей ДОУ. Экскурсоводами являются не только воспитатели, но и дети. </a:t>
            </a: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375" y="1424014"/>
            <a:ext cx="3960440" cy="2216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196752"/>
            <a:ext cx="3995936" cy="2568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670" y="3894962"/>
            <a:ext cx="5092065" cy="2342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741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2022-05-05T12:22:06Z</dcterms:created>
  <dcterms:modified xsi:type="dcterms:W3CDTF">2024-03-23T05:15:55Z</dcterms:modified>
</cp:coreProperties>
</file>