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5" r:id="rId1"/>
    <p:sldMasterId id="2147484143" r:id="rId2"/>
    <p:sldMasterId id="2147484149" r:id="rId3"/>
  </p:sldMasterIdLst>
  <p:sldIdLst>
    <p:sldId id="269" r:id="rId4"/>
    <p:sldId id="261" r:id="rId5"/>
    <p:sldId id="267" r:id="rId6"/>
    <p:sldId id="263" r:id="rId7"/>
    <p:sldId id="266" r:id="rId8"/>
    <p:sldId id="268" r:id="rId9"/>
    <p:sldId id="270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FF0000"/>
    <a:srgbClr val="000000"/>
    <a:srgbClr val="66CCFF"/>
    <a:srgbClr val="CC0000"/>
    <a:srgbClr val="FF33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038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5038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B600122-B66E-4663-A0A5-37C6066A6B5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8314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67936-8EA3-46F6-B7D8-5A387E700B0F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0354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EB4D0-84EF-478D-8CE9-ED32C15C3D07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92350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1"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kumimoji="1" lang="en-US" altLang="en-US" sz="2400" smtClean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5639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5639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C4A5123-85D9-47ED-80D2-E0A2FA93C78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97698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0123E-236B-4788-88AD-80C62988F18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98257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B5E9B-99D1-4E81-BF42-7FBC4811B1A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62008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858C-DB87-4DF6-99D1-660E2BC2680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32216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417FF-1F58-49D6-849D-EFB1EB3E677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66339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A80002-358F-4780-9428-F1EDDF97C72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22958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BFD5-F5DF-4799-98C1-EB00F3B1275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34395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AC91F-1A7E-471C-B473-55AB7A3EBC5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5480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76DAE5-3CB4-4739-A7E7-5C9E25561813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11474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6E822-CF48-4C9B-8E8C-86512B84D14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9259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F7B90C-4E6B-4D9A-A33F-A898FF4939B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72137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71F18F-0AFD-42FA-8178-78EDA7E1471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07714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6460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66460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D792B-328E-44FE-8FC0-AB0D94FEC8F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699509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74644-AD64-4F2C-9252-B66A3578CB69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911108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A8EFB-7FA2-463C-B05D-BAE089BBAC1C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667675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6C82E-8776-4800-8685-AAE86987D4DE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591041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B85F6-7615-430C-BFFE-64598830FADD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21112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E1C0E-50FF-4F04-85D3-FBCDBAE8BEC1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234226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BAA27-A542-4412-8CA9-2BA7946377C9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4803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464B8-20E2-49B0-B92A-F8D8783B47AD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579887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EE8B83-AB60-4217-BB10-173CEC932CED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017819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7F35A-E35D-4CF6-896C-B3C81FE90B6D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561782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C7D66F-156F-439E-864F-02DFE2DE9E34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627751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97DA1-714E-4276-B4A1-21A2E7D3EE82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7278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14349-2431-4890-9209-A5F731E86C7D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7653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34BB3F-6B02-4443-A18B-3C27B8490EF3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9306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37A43-947F-4B8A-AAF3-8EF5034BE2DA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4778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785FE-AAB0-4783-AD8B-6D78A3340196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2921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0E282-F63E-4F83-866A-B384260BEB5E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3535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FE6F5-92B9-464F-A6CD-2EE4FAD9C8B4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8773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gency FB" pitchFamily="34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gency FB" panose="020B0503020202020204" pitchFamily="34" charset="0"/>
              </a:defRPr>
            </a:lvl1pPr>
          </a:lstStyle>
          <a:p>
            <a:fld id="{0EBFDD97-69E9-4DCD-9553-C518934257B4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0279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279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279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279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279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50279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279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0279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5027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gency FB" pitchFamily="34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027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50" r:id="rId1"/>
    <p:sldLayoutId id="2147484220" r:id="rId2"/>
    <p:sldLayoutId id="2147484221" r:id="rId3"/>
    <p:sldLayoutId id="2147484222" r:id="rId4"/>
    <p:sldLayoutId id="2147484223" r:id="rId5"/>
    <p:sldLayoutId id="2147484224" r:id="rId6"/>
    <p:sldLayoutId id="2147484225" r:id="rId7"/>
    <p:sldLayoutId id="2147484226" r:id="rId8"/>
    <p:sldLayoutId id="2147484227" r:id="rId9"/>
    <p:sldLayoutId id="2147484228" r:id="rId10"/>
    <p:sldLayoutId id="21474842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5536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536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5536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65536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553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553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55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54A3C549-DCB6-4EDA-A21B-F75C3153CB6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1" r:id="rId1"/>
    <p:sldLayoutId id="2147484230" r:id="rId2"/>
    <p:sldLayoutId id="2147484231" r:id="rId3"/>
    <p:sldLayoutId id="2147484232" r:id="rId4"/>
    <p:sldLayoutId id="2147484233" r:id="rId5"/>
    <p:sldLayoutId id="2147484234" r:id="rId6"/>
    <p:sldLayoutId id="2147484235" r:id="rId7"/>
    <p:sldLayoutId id="2147484236" r:id="rId8"/>
    <p:sldLayoutId id="2147484237" r:id="rId9"/>
    <p:sldLayoutId id="2147484238" r:id="rId10"/>
    <p:sldLayoutId id="214748423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6355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5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5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5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5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6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6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6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6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6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6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6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6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6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6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7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7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7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7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7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357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6357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66357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6357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6357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AB30CB8-1A6A-47B3-9336-3E2C451C34B2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6358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52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7171" name="Picture 4" descr="s30387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WordArt 5"/>
          <p:cNvSpPr>
            <a:spLocks noChangeArrowheads="1" noChangeShapeType="1" noTextEdit="1"/>
          </p:cNvSpPr>
          <p:nvPr/>
        </p:nvSpPr>
        <p:spPr bwMode="auto">
          <a:xfrm>
            <a:off x="323850" y="476250"/>
            <a:ext cx="8064500" cy="6048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i="1" kern="10">
                <a:ln w="9525" cap="rnd">
                  <a:solidFill>
                    <a:srgbClr val="CC0099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родной степи шумят моря и реки,</a:t>
            </a:r>
          </a:p>
          <a:p>
            <a:pPr algn="ctr"/>
            <a:r>
              <a:rPr lang="ru-RU" sz="1800" i="1" kern="10">
                <a:ln w="9525" cap="rnd">
                  <a:solidFill>
                    <a:srgbClr val="CC0099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Цветут сады, колышутся поля.</a:t>
            </a:r>
          </a:p>
          <a:p>
            <a:pPr algn="ctr"/>
            <a:r>
              <a:rPr lang="ru-RU" sz="1800" i="1" kern="10">
                <a:ln w="9525" cap="rnd">
                  <a:solidFill>
                    <a:srgbClr val="CC0099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Очаровала ты меня навеки,  </a:t>
            </a:r>
          </a:p>
          <a:p>
            <a:pPr algn="ctr"/>
            <a:r>
              <a:rPr lang="ru-RU" sz="1800" i="1" kern="10">
                <a:ln w="9525" cap="rnd">
                  <a:solidFill>
                    <a:srgbClr val="CC0099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Моя донщина, родина моя.</a:t>
            </a:r>
          </a:p>
          <a:p>
            <a:pPr algn="ctr"/>
            <a:r>
              <a:rPr lang="ru-RU" sz="1800" i="1" kern="10">
                <a:ln w="9525" cap="rnd">
                  <a:solidFill>
                    <a:srgbClr val="CC0099"/>
                  </a:solidFill>
                  <a:prstDash val="sysDot"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И.Федоров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8196" name="Picture 5" descr="j01826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900113" y="-1755775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en-US" smtClean="0"/>
              <a:t>Ростовская область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91512" cy="56880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000" b="1" smtClean="0">
                <a:solidFill>
                  <a:srgbClr val="663300"/>
                </a:solidFill>
              </a:rPr>
              <a:t>Площадь   100,8 тыс. км</a:t>
            </a:r>
            <a:r>
              <a:rPr lang="ru-RU" altLang="en-US" sz="2000" b="1" baseline="30000" smtClean="0">
                <a:solidFill>
                  <a:srgbClr val="663300"/>
                </a:solidFill>
              </a:rPr>
              <a:t>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en-US" sz="2000" b="1" baseline="30000" smtClean="0">
              <a:solidFill>
                <a:srgbClr val="6633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en-US" sz="2000" b="1" baseline="30000" smtClean="0">
              <a:solidFill>
                <a:srgbClr val="6633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000" b="1" smtClean="0">
                <a:solidFill>
                  <a:srgbClr val="663300"/>
                </a:solidFill>
              </a:rPr>
              <a:t>Население   4256,6 тыс. чел.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000" b="1" smtClean="0">
                <a:solidFill>
                  <a:srgbClr val="663300"/>
                </a:solidFill>
              </a:rPr>
              <a:t>Ср. плотность населения   42,2 чел./км</a:t>
            </a:r>
            <a:r>
              <a:rPr lang="ru-RU" altLang="en-US" sz="2000" b="1" baseline="30000" smtClean="0">
                <a:solidFill>
                  <a:srgbClr val="663300"/>
                </a:solidFill>
              </a:rPr>
              <a:t>2</a:t>
            </a:r>
            <a:r>
              <a:rPr lang="ru-RU" altLang="en-US" sz="2000" b="1" smtClean="0">
                <a:solidFill>
                  <a:srgbClr val="663300"/>
                </a:solidFill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000" b="1" smtClean="0">
                <a:solidFill>
                  <a:srgbClr val="663300"/>
                </a:solidFill>
              </a:rPr>
              <a:t>Центр – Ростов-на Дону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000" b="1" smtClean="0">
                <a:solidFill>
                  <a:srgbClr val="663300"/>
                </a:solidFill>
              </a:rPr>
              <a:t>Включает : 43 адм. района,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000" b="1" smtClean="0">
                <a:solidFill>
                  <a:srgbClr val="663300"/>
                </a:solidFill>
              </a:rPr>
              <a:t>                     23 города,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000" b="1" smtClean="0">
                <a:solidFill>
                  <a:srgbClr val="663300"/>
                </a:solidFill>
              </a:rPr>
              <a:t>                      25 пос. гор. типа.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000" b="1" smtClean="0">
                <a:solidFill>
                  <a:srgbClr val="663300"/>
                </a:solidFill>
              </a:rPr>
              <a:t>Крупные города: Таганрог (278,3 тыс.чел.),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000" b="1" smtClean="0">
                <a:solidFill>
                  <a:srgbClr val="663300"/>
                </a:solidFill>
              </a:rPr>
              <a:t>                                Шахты (244,2 тыс.чел.),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000" b="1" smtClean="0">
                <a:solidFill>
                  <a:srgbClr val="663300"/>
                </a:solidFill>
              </a:rPr>
              <a:t>                                 Новочеркасск (194,2 тыс.чел.),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en-US" sz="2000" b="1" smtClean="0">
                <a:solidFill>
                  <a:srgbClr val="663300"/>
                </a:solidFill>
              </a:rPr>
              <a:t>                                 Волгодонск (186,1 тыс. чел.)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en-US" sz="2000" b="1" smtClean="0">
              <a:solidFill>
                <a:srgbClr val="663300"/>
              </a:solidFill>
            </a:endParaRP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900113" y="549275"/>
            <a:ext cx="79216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663300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Ростовская область</a:t>
            </a:r>
          </a:p>
        </p:txBody>
      </p:sp>
      <p:pic>
        <p:nvPicPr>
          <p:cNvPr id="9221" name="Picture 5" descr="Герб Ростовской области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52513"/>
            <a:ext cx="30607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-458788"/>
            <a:ext cx="8229600" cy="1428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en-US" sz="3800" smtClean="0"/>
              <a:t>Гимн Ростовской области.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6463" y="1196975"/>
            <a:ext cx="3959225" cy="5976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en-US" sz="18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en-US" sz="1800" b="1" smtClean="0">
                <a:solidFill>
                  <a:schemeClr val="tx2"/>
                </a:solidFill>
              </a:rPr>
              <a:t>Всколыхнулся, взволновался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en-US" sz="1800" b="1" smtClean="0">
                <a:solidFill>
                  <a:schemeClr val="tx2"/>
                </a:solidFill>
              </a:rPr>
              <a:t>Православный тихий Дон,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en-US" sz="1800" b="1" smtClean="0">
                <a:solidFill>
                  <a:schemeClr val="tx2"/>
                </a:solidFill>
              </a:rPr>
              <a:t>И повсюду отозвался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en-US" sz="1800" b="1" smtClean="0">
                <a:solidFill>
                  <a:schemeClr val="tx2"/>
                </a:solidFill>
              </a:rPr>
              <a:t>На призыв свободы он.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en-US" sz="18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en-US" sz="1800" b="1" smtClean="0">
                <a:solidFill>
                  <a:schemeClr val="tx2"/>
                </a:solidFill>
              </a:rPr>
              <a:t>Зеленеет степь донская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en-US" sz="1800" b="1" smtClean="0">
                <a:solidFill>
                  <a:schemeClr val="tx2"/>
                </a:solidFill>
              </a:rPr>
              <a:t>Золотятся волны нив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en-US" sz="1800" b="1" smtClean="0">
                <a:solidFill>
                  <a:schemeClr val="tx2"/>
                </a:solidFill>
              </a:rPr>
              <a:t>И с простора, слух лаская,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en-US" sz="1800" b="1" smtClean="0">
                <a:solidFill>
                  <a:schemeClr val="tx2"/>
                </a:solidFill>
              </a:rPr>
              <a:t>Вольный слышится призыв.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en-US" sz="18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en-US" sz="1800" b="1" smtClean="0">
                <a:solidFill>
                  <a:schemeClr val="tx2"/>
                </a:solidFill>
              </a:rPr>
              <a:t>Славься, Дон, и в наши годы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en-US" sz="1800" b="1" smtClean="0">
                <a:solidFill>
                  <a:schemeClr val="tx2"/>
                </a:solidFill>
              </a:rPr>
              <a:t>В память вольной старины,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en-US" sz="1800" b="1" smtClean="0">
                <a:solidFill>
                  <a:schemeClr val="tx2"/>
                </a:solidFill>
              </a:rPr>
              <a:t>В час невзгоды честь свободы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altLang="en-US" sz="1800" b="1" smtClean="0">
                <a:solidFill>
                  <a:schemeClr val="tx2"/>
                </a:solidFill>
              </a:rPr>
              <a:t>Отстоят твои сыны.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altLang="en-US" sz="1800" b="1" smtClean="0">
              <a:solidFill>
                <a:schemeClr val="tx2"/>
              </a:solidFill>
            </a:endParaRPr>
          </a:p>
        </p:txBody>
      </p:sp>
      <p:sp>
        <p:nvSpPr>
          <p:cNvPr id="10244" name="WordArt 5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83534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0033CC"/>
              </a:contourClr>
            </a:sp3d>
          </a:bodyPr>
          <a:lstStyle/>
          <a:p>
            <a:pPr algn="ctr"/>
            <a:r>
              <a:rPr lang="ru-RU" sz="20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33CC"/>
                    </a:gs>
                    <a:gs pos="100000">
                      <a:srgbClr val="66CCFF"/>
                    </a:gs>
                  </a:gsLst>
                  <a:path path="rect">
                    <a:fillToRect r="100000" b="100000"/>
                  </a:path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 Ростовской области.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395288" y="1268413"/>
            <a:ext cx="4321175" cy="464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70000"/>
              <a:buFont typeface="Wingdings" panose="05000000000000000000" pitchFamily="2" charset="2"/>
              <a:buChar char="n"/>
            </a:pPr>
            <a:r>
              <a:rPr lang="ru-RU" altLang="en-US" sz="1600" b="1"/>
              <a:t>Гимн области был принят 10 октября 1996 года.</a:t>
            </a:r>
          </a:p>
          <a:p>
            <a:pPr eaLnBrk="1" hangingPunct="1">
              <a:buSzPct val="70000"/>
              <a:buFont typeface="Wingdings" panose="05000000000000000000" pitchFamily="2" charset="2"/>
              <a:buChar char="n"/>
            </a:pPr>
            <a:r>
              <a:rPr lang="ru-RU" altLang="en-US" sz="1600" b="1"/>
              <a:t>Гимн Ростовской области создан на основе песни Ф.И.Анисимова «Всколыхнулся, взволновался православный Тихий Дон», написанный в 1853г. Эту песню пели донские казаки еще в русско-турецкую войну.</a:t>
            </a:r>
          </a:p>
          <a:p>
            <a:pPr eaLnBrk="1" hangingPunct="1">
              <a:buSzPct val="70000"/>
              <a:buFont typeface="Wingdings" panose="05000000000000000000" pitchFamily="2" charset="2"/>
              <a:buChar char="n"/>
            </a:pPr>
            <a:r>
              <a:rPr lang="ru-RU" altLang="en-US" sz="1600" b="1"/>
              <a:t>В 1918г. Текст был переделан, его строки были приняты Кругом Спасения Дона в качестве гимна Всевеликого войска Донского.</a:t>
            </a:r>
          </a:p>
          <a:p>
            <a:pPr eaLnBrk="1" hangingPunct="1">
              <a:buSzPct val="70000"/>
              <a:buFont typeface="Wingdings" panose="05000000000000000000" pitchFamily="2" charset="2"/>
              <a:buChar char="n"/>
            </a:pPr>
            <a:r>
              <a:rPr lang="ru-RU" altLang="en-US" sz="1600" b="1"/>
              <a:t>В законе о гимне Ростовской области сказано – гимн является символом сохранения традиций и культуры, единства Ростовской области.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1267" name="Picture 4" descr="Флаг  Ростовской области 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WordArt 5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78486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i="1" kern="1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100000">
                      <a:srgbClr val="0033CC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Флаг Ростовской области.</a:t>
            </a: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0" y="1143000"/>
            <a:ext cx="8945563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70000"/>
              <a:buFont typeface="Wingdings" panose="05000000000000000000" pitchFamily="2" charset="2"/>
              <a:buChar char="n"/>
            </a:pPr>
            <a:r>
              <a:rPr lang="ru-RU" altLang="en-US" sz="2400" b="1">
                <a:solidFill>
                  <a:srgbClr val="000000"/>
                </a:solidFill>
              </a:rPr>
              <a:t>Областной закон о флаге Ростовской области был принят 28 октября 1996года.</a:t>
            </a:r>
          </a:p>
          <a:p>
            <a:pPr eaLnBrk="1" hangingPunct="1">
              <a:buSzPct val="70000"/>
              <a:buFont typeface="Wingdings" panose="05000000000000000000" pitchFamily="2" charset="2"/>
              <a:buChar char="n"/>
            </a:pPr>
            <a:r>
              <a:rPr lang="ru-RU" altLang="en-US" sz="2400" b="1">
                <a:solidFill>
                  <a:srgbClr val="000000"/>
                </a:solidFill>
              </a:rPr>
              <a:t>За основу был взят флаг Всевеликого войска Донского, разработанный атаманом Красновым в 1918г. Флаг имел три цвета – синий, желтый, красный.	</a:t>
            </a:r>
          </a:p>
          <a:p>
            <a:pPr eaLnBrk="1" hangingPunct="1">
              <a:buSzPct val="70000"/>
              <a:buFont typeface="Wingdings" panose="05000000000000000000" pitchFamily="2" charset="2"/>
              <a:buChar char="n"/>
            </a:pPr>
            <a:r>
              <a:rPr lang="ru-RU" altLang="en-US" sz="2400" b="1">
                <a:solidFill>
                  <a:srgbClr val="000000"/>
                </a:solidFill>
              </a:rPr>
              <a:t>Каждый цвет символизирует следующее: синий – цвет донских казаков, желтый – калмыков, которые входили раньше в состав Области Войска Донского (теперь желтая полоса вобрала в себя все народы, ныне живущие на великой реке), красный – русских. То есть цвета флага символизируют единство народов живущих на донской земле. Белая полоса – символ единства области с Российской Федерацией.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850"/>
          </a:xfrm>
        </p:spPr>
        <p:txBody>
          <a:bodyPr/>
          <a:lstStyle/>
          <a:p>
            <a:pPr eaLnBrk="1" hangingPunct="1">
              <a:defRPr/>
            </a:pPr>
            <a:endParaRPr lang="en-US" altLang="en-US" sz="3800" smtClean="0"/>
          </a:p>
        </p:txBody>
      </p:sp>
      <p:pic>
        <p:nvPicPr>
          <p:cNvPr id="12291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8375" y="1989138"/>
            <a:ext cx="5556250" cy="2776537"/>
          </a:xfrm>
        </p:spPr>
      </p:pic>
      <p:sp>
        <p:nvSpPr>
          <p:cNvPr id="761861" name="Rectangle 5"/>
          <p:cNvSpPr>
            <a:spLocks noChangeArrowheads="1"/>
          </p:cNvSpPr>
          <p:nvPr/>
        </p:nvSpPr>
        <p:spPr bwMode="auto">
          <a:xfrm>
            <a:off x="179388" y="1835150"/>
            <a:ext cx="3313112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ru-RU" altLang="en-US" sz="2400" dirty="0"/>
              <a:t>Станица Егорлыкская основана </a:t>
            </a:r>
            <a:r>
              <a:rPr lang="ru-RU" altLang="en-US" sz="2400" dirty="0"/>
              <a:t>в </a:t>
            </a:r>
            <a:r>
              <a:rPr lang="ru-RU" altLang="en-US" sz="2400" dirty="0"/>
              <a:t>1809 </a:t>
            </a:r>
            <a:r>
              <a:rPr lang="ru-RU" altLang="en-US" sz="2400" dirty="0"/>
              <a:t>году. </a:t>
            </a:r>
          </a:p>
          <a:p>
            <a:pPr eaLnBrk="1" hangingPunct="1">
              <a:defRPr/>
            </a:pPr>
            <a:endParaRPr lang="ru-RU" altLang="en-US" sz="2400" dirty="0"/>
          </a:p>
          <a:p>
            <a:pPr eaLnBrk="1" hangingPunct="1">
              <a:defRPr/>
            </a:pPr>
            <a:r>
              <a:rPr lang="ru-RU" altLang="en-US" sz="2400" dirty="0"/>
              <a:t>Ж/Д станция Атаман. </a:t>
            </a:r>
            <a:endParaRPr lang="ru-RU" altLang="en-US" sz="2400" dirty="0"/>
          </a:p>
          <a:p>
            <a:pPr eaLnBrk="1" hangingPunct="1">
              <a:defRPr/>
            </a:pPr>
            <a:endParaRPr lang="ru-RU" altLang="en-US" sz="2400" dirty="0"/>
          </a:p>
          <a:p>
            <a:pPr eaLnBrk="1" hangingPunct="1">
              <a:defRPr/>
            </a:pPr>
            <a:r>
              <a:rPr lang="ru-RU" altLang="en-US" sz="2400" dirty="0"/>
              <a:t>Егорлыкский район </a:t>
            </a:r>
            <a:r>
              <a:rPr lang="ru-RU" altLang="en-US" sz="2400" dirty="0"/>
              <a:t>создан в </a:t>
            </a:r>
            <a:r>
              <a:rPr lang="ru-RU" altLang="en-US" sz="2400" dirty="0"/>
              <a:t>1935 году и включает в себя 9 сельских поселений.</a:t>
            </a:r>
            <a:r>
              <a:rPr lang="ru-RU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altLang="en-US" sz="1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3" name="WordArt 6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8208962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Егорлыкский район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3315" name="Picture 3" descr="s8001369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9750" y="188913"/>
            <a:ext cx="8064500" cy="386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ru-RU" altLang="en-US" sz="1600" b="1">
                <a:solidFill>
                  <a:srgbClr val="FF0000"/>
                </a:solidFill>
              </a:rPr>
              <a:t>В моей придонской стороне</a:t>
            </a: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ru-RU" altLang="en-US" sz="1600" b="1">
                <a:solidFill>
                  <a:srgbClr val="FF0000"/>
                </a:solidFill>
              </a:rPr>
              <a:t>Дышу полынью в час восхода.</a:t>
            </a: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ru-RU" altLang="en-US" sz="1600" b="1">
                <a:solidFill>
                  <a:srgbClr val="FF0000"/>
                </a:solidFill>
              </a:rPr>
              <a:t>Не знаю, как кому, а мне</a:t>
            </a: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ru-RU" altLang="en-US" sz="1600" b="1">
                <a:solidFill>
                  <a:srgbClr val="FF0000"/>
                </a:solidFill>
              </a:rPr>
              <a:t>Вода донская слаще меда.</a:t>
            </a: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ru-RU" altLang="en-US" sz="1600" b="1">
                <a:solidFill>
                  <a:srgbClr val="FF0000"/>
                </a:solidFill>
              </a:rPr>
              <a:t>Не знаю, как другой, но я</a:t>
            </a: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ru-RU" altLang="en-US" sz="1600" b="1">
                <a:solidFill>
                  <a:srgbClr val="FF0000"/>
                </a:solidFill>
              </a:rPr>
              <a:t>Весь слух, весь – жадное вниманье,</a:t>
            </a: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ru-RU" altLang="en-US" sz="1600" b="1">
                <a:solidFill>
                  <a:srgbClr val="FF0000"/>
                </a:solidFill>
              </a:rPr>
              <a:t>Когда услышу соловья</a:t>
            </a: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ru-RU" altLang="en-US" sz="1600" b="1">
                <a:solidFill>
                  <a:srgbClr val="FF0000"/>
                </a:solidFill>
              </a:rPr>
              <a:t>Возвышенное ликованье.</a:t>
            </a: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ru-RU" altLang="en-US" sz="1600" b="1">
                <a:solidFill>
                  <a:srgbClr val="FF0000"/>
                </a:solidFill>
              </a:rPr>
              <a:t>Осенний лес затих, замолк,</a:t>
            </a: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ru-RU" altLang="en-US" sz="1600" b="1">
                <a:solidFill>
                  <a:srgbClr val="FF0000"/>
                </a:solidFill>
              </a:rPr>
              <a:t>Над степью прошумели ливни,</a:t>
            </a: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ru-RU" altLang="en-US" sz="1600" b="1">
                <a:solidFill>
                  <a:srgbClr val="FF0000"/>
                </a:solidFill>
              </a:rPr>
              <a:t>Но соловьиный свист и щелк</a:t>
            </a: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ru-RU" altLang="en-US" sz="1600" b="1">
                <a:solidFill>
                  <a:srgbClr val="FF0000"/>
                </a:solidFill>
              </a:rPr>
              <a:t>Звучат в душе напевом дивным.</a:t>
            </a:r>
          </a:p>
          <a:p>
            <a:pPr eaLnBrk="1" hangingPunct="1">
              <a:buSzPct val="70000"/>
              <a:buFont typeface="Wingdings" panose="05000000000000000000" pitchFamily="2" charset="2"/>
              <a:buNone/>
            </a:pPr>
            <a:r>
              <a:rPr lang="ru-RU" altLang="en-US" sz="1600" b="1">
                <a:solidFill>
                  <a:srgbClr val="FF0000"/>
                </a:solidFill>
              </a:rPr>
              <a:t>                                 А.Г.Гарнакерьян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ru-RU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ru-RU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ru-RU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ru-RU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lnDef>
  </a:objectDefaults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ru-RU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anose="05000000000000000000" pitchFamily="2" charset="2"/>
          <a:buChar char="n"/>
          <a:tabLst/>
          <a:defRPr kumimoji="0" lang="ru-RU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</a:defRPr>
        </a:defPPr>
      </a:lstStyle>
    </a:lnDef>
  </a:objectDefaults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452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Tahoma</vt:lpstr>
      <vt:lpstr>Arial</vt:lpstr>
      <vt:lpstr>Garamond</vt:lpstr>
      <vt:lpstr>Wingdings</vt:lpstr>
      <vt:lpstr>Calibri</vt:lpstr>
      <vt:lpstr>Agency FB</vt:lpstr>
      <vt:lpstr>Times New Roman</vt:lpstr>
      <vt:lpstr>Течение</vt:lpstr>
      <vt:lpstr>Капсулы</vt:lpstr>
      <vt:lpstr>Занавес</vt:lpstr>
      <vt:lpstr>Презентация PowerPoint</vt:lpstr>
      <vt:lpstr>Презентация PowerPoint</vt:lpstr>
      <vt:lpstr>Ростовская область</vt:lpstr>
      <vt:lpstr>Гимн Ростовской области.</vt:lpstr>
      <vt:lpstr>Презентация PowerPoint</vt:lpstr>
      <vt:lpstr>Презентация PowerPoint</vt:lpstr>
      <vt:lpstr>Презентация PowerPoint</vt:lpstr>
    </vt:vector>
  </TitlesOfParts>
  <Company>ЗСОШ№6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Библиотека</dc:creator>
  <cp:lastModifiedBy>User</cp:lastModifiedBy>
  <cp:revision>30</cp:revision>
  <dcterms:created xsi:type="dcterms:W3CDTF">2006-04-28T06:29:36Z</dcterms:created>
  <dcterms:modified xsi:type="dcterms:W3CDTF">2024-03-23T05:15:16Z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000800320400000000000102a0010207f7000400038000</vt:lpwstr>
  </property>
</Properties>
</file>