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309" r:id="rId2"/>
    <p:sldId id="268" r:id="rId3"/>
    <p:sldId id="269" r:id="rId4"/>
    <p:sldId id="270" r:id="rId5"/>
    <p:sldId id="271" r:id="rId6"/>
    <p:sldId id="272" r:id="rId7"/>
    <p:sldId id="273" r:id="rId8"/>
    <p:sldId id="276" r:id="rId9"/>
    <p:sldId id="277" r:id="rId10"/>
    <p:sldId id="274" r:id="rId11"/>
    <p:sldId id="275" r:id="rId12"/>
    <p:sldId id="278" r:id="rId13"/>
    <p:sldId id="308" r:id="rId14"/>
    <p:sldId id="306" r:id="rId15"/>
    <p:sldId id="310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0" autoAdjust="0"/>
    <p:restoredTop sz="94660"/>
  </p:normalViewPr>
  <p:slideViewPr>
    <p:cSldViewPr>
      <p:cViewPr varScale="1">
        <p:scale>
          <a:sx n="106" d="100"/>
          <a:sy n="106" d="100"/>
        </p:scale>
        <p:origin x="16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258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7BDB7-E45E-47EE-9BA2-0ADA1FA121C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2548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74EC9-1DAA-40EC-AEF8-78573E8517A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4128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B521E-3CCA-4137-8FDE-A19BF5830BC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0135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E3478-C9E7-4E5A-AFB5-2BABBC1C4E1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35764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23197-21CE-4E45-B868-1C148B0A15E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5661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ACEC2-8784-40B9-81E7-BB277EB3968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750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331C0-343E-47A9-BF3A-46F528368DE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1218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61D8A-5B96-4EEE-91D2-0E75B70C26F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8220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903BC-1AA7-4453-869B-BF803728872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0786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EA7D3-5722-43BA-AD6C-6A9019DFB83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6571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E4CC5-6AFF-4754-BFA0-85818B4C70B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7582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A6F59-CECA-4F9D-AB62-28DD63AC986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6612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66A94-9D23-481B-85E5-5A8B48DC321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220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5155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15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88043DD0-1A3D-46C9-9215-F607AB72A00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167418"/>
            <a:ext cx="914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ahoma" charset="0"/>
              </a:rPr>
              <a:t>Казачьи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013176"/>
            <a:ext cx="914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ahoma" charset="0"/>
              </a:rPr>
              <a:t>заповеди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Копия казаче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11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71378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трудно – погибай,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товарища спасай!</a:t>
            </a:r>
          </a:p>
        </p:txBody>
      </p:sp>
      <p:pic>
        <p:nvPicPr>
          <p:cNvPr id="12292" name="Picture 19" descr="ииии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341438"/>
            <a:ext cx="8207375" cy="5183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Копия казаче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6"/>
          <p:cNvSpPr>
            <a:spLocks noChangeArrowheads="1" noChangeShapeType="1" noTextEdit="1"/>
          </p:cNvSpPr>
          <p:nvPr/>
        </p:nvSpPr>
        <p:spPr bwMode="auto">
          <a:xfrm>
            <a:off x="0" y="260350"/>
            <a:ext cx="9144000" cy="881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Береги свою семью,  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Почитай свою родню  </a:t>
            </a:r>
          </a:p>
        </p:txBody>
      </p:sp>
      <p:pic>
        <p:nvPicPr>
          <p:cNvPr id="13316" name="Picture 13" descr="длддд"/>
          <p:cNvPicPr>
            <a:picLocks noGrp="1" noChangeAspect="1" noChangeArrowheads="1"/>
          </p:cNvPicPr>
          <p:nvPr>
            <p:ph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484313"/>
            <a:ext cx="8207375" cy="5084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5" descr="Копия казачество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1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4649788" y="3919538"/>
            <a:ext cx="4037012" cy="2176462"/>
          </a:xfrm>
        </p:spPr>
        <p:txBody>
          <a:bodyPr/>
          <a:lstStyle/>
          <a:p>
            <a:pPr eaLnBrk="1" hangingPunct="1">
              <a:defRPr/>
            </a:pPr>
            <a:endParaRPr lang="ru-RU" sz="2400" smtClean="0"/>
          </a:p>
        </p:txBody>
      </p:sp>
      <p:sp>
        <p:nvSpPr>
          <p:cNvPr id="14340" name="WordArt 9"/>
          <p:cNvSpPr>
            <a:spLocks noChangeArrowheads="1" noChangeShapeType="1" noTextEdit="1"/>
          </p:cNvSpPr>
          <p:nvPr/>
        </p:nvSpPr>
        <p:spPr bwMode="auto">
          <a:xfrm>
            <a:off x="0" y="188913"/>
            <a:ext cx="8964613" cy="1150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Надо казаком родиться,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Чтоб весь век судьбой гордиться!  </a:t>
            </a:r>
          </a:p>
        </p:txBody>
      </p:sp>
      <p:pic>
        <p:nvPicPr>
          <p:cNvPr id="14341" name="Picture 16" descr="бббдю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557338"/>
            <a:ext cx="8207375" cy="5030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опия казачество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3" name="WordArt 6"/>
          <p:cNvSpPr>
            <a:spLocks noChangeArrowheads="1" noChangeShapeType="1" noTextEdit="1"/>
          </p:cNvSpPr>
          <p:nvPr/>
        </p:nvSpPr>
        <p:spPr bwMode="auto">
          <a:xfrm>
            <a:off x="635000" y="476250"/>
            <a:ext cx="7824788" cy="612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Казаки </a:t>
            </a:r>
          </a:p>
          <a:p>
            <a:pPr algn="ctr"/>
            <a:r>
              <a:rPr lang="ru-RU" sz="3600" kern="10">
                <a:ln w="254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всегда были и будут</a:t>
            </a:r>
          </a:p>
          <a:p>
            <a:pPr algn="ctr"/>
            <a:r>
              <a:rPr lang="ru-RU" sz="3600" kern="10">
                <a:ln w="254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опорой России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опия казаче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7" name="Picture 2" descr="img_15674"/>
          <p:cNvPicPr>
            <a:picLocks noGrp="1" noChangeAspect="1" noChangeArrowheads="1"/>
          </p:cNvPicPr>
          <p:nvPr>
            <p:ph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8175" y="0"/>
            <a:ext cx="5184775" cy="693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7414" name="Picture 2" descr="Копия казаче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charset="0"/>
              </a:rPr>
              <a:t>Презентацию подготовила</a:t>
            </a:r>
          </a:p>
          <a:p>
            <a:pPr algn="ctr" eaLnBrk="1" hangingPunct="1">
              <a:defRPr/>
            </a:pPr>
            <a:r>
              <a:rPr lang="ru-RU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charset="0"/>
              </a:rPr>
              <a:t> воспитатель </a:t>
            </a:r>
          </a:p>
          <a:p>
            <a:pPr algn="ctr" eaLnBrk="1" hangingPunct="1">
              <a:defRPr/>
            </a:pPr>
            <a:r>
              <a:rPr lang="ru-RU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charset="0"/>
              </a:rPr>
              <a:t>Павленко Т.М.</a:t>
            </a:r>
          </a:p>
          <a:p>
            <a:pPr algn="ctr" eaLnBrk="1" hangingPunct="1">
              <a:defRPr/>
            </a:pP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ahoma" charset="0"/>
            </a:endParaRPr>
          </a:p>
          <a:p>
            <a:pPr algn="ctr" eaLnBrk="1" hangingPunct="1">
              <a:defRPr/>
            </a:pPr>
            <a:r>
              <a:rPr lang="ru-RU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charset="0"/>
              </a:rPr>
              <a:t>МБДОУ детский сад №7 «Жемчужинка»</a:t>
            </a:r>
          </a:p>
          <a:p>
            <a:pPr algn="ctr" eaLnBrk="1" hangingPunct="1">
              <a:defRPr/>
            </a:pPr>
            <a:r>
              <a:rPr lang="ru-RU" sz="4000"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charset="0"/>
              </a:rPr>
              <a:t>Ст.Егорлыкская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ahoma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Копия казаче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4649788" y="3919538"/>
            <a:ext cx="4037012" cy="2176462"/>
          </a:xfrm>
        </p:spPr>
        <p:txBody>
          <a:bodyPr/>
          <a:lstStyle/>
          <a:p>
            <a:pPr eaLnBrk="1" hangingPunct="1">
              <a:defRPr/>
            </a:pPr>
            <a:endParaRPr lang="ru-RU" sz="2400" smtClean="0"/>
          </a:p>
        </p:txBody>
      </p:sp>
      <p:sp>
        <p:nvSpPr>
          <p:cNvPr id="4100" name="WordArt 11"/>
          <p:cNvSpPr>
            <a:spLocks noChangeArrowheads="1" noChangeShapeType="1" noTextEdit="1"/>
          </p:cNvSpPr>
          <p:nvPr/>
        </p:nvSpPr>
        <p:spPr bwMode="auto">
          <a:xfrm>
            <a:off x="0" y="188913"/>
            <a:ext cx="9144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Честь и имя казака  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В жизни главные всегда  </a:t>
            </a:r>
          </a:p>
        </p:txBody>
      </p:sp>
      <p:pic>
        <p:nvPicPr>
          <p:cNvPr id="4101" name="Picture 15" descr="Слайд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557338"/>
            <a:ext cx="8207375" cy="4967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Копия казаче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0" y="188913"/>
            <a:ext cx="91440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Есть у каждого права -   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«Нет ни князя, ни раба»  </a:t>
            </a:r>
          </a:p>
        </p:txBody>
      </p:sp>
      <p:pic>
        <p:nvPicPr>
          <p:cNvPr id="5124" name="Picture 17" descr="бббб"/>
          <p:cNvPicPr>
            <a:picLocks noGrp="1" noChangeAspect="1" noChangeArrowheads="1"/>
          </p:cNvPicPr>
          <p:nvPr>
            <p:ph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557338"/>
            <a:ext cx="8229600" cy="500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Копия казаче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13787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делам лишь одного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казачестве всего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Судит весь честной народ </a:t>
            </a:r>
          </a:p>
        </p:txBody>
      </p:sp>
      <p:pic>
        <p:nvPicPr>
          <p:cNvPr id="6148" name="Picture 11" descr="тиии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750" y="1700213"/>
            <a:ext cx="8135938" cy="482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4" descr="Копия казачество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WordArt 11"/>
          <p:cNvSpPr>
            <a:spLocks noChangeArrowheads="1" noChangeShapeType="1" noTextEdit="1"/>
          </p:cNvSpPr>
          <p:nvPr/>
        </p:nvSpPr>
        <p:spPr bwMode="auto">
          <a:xfrm>
            <a:off x="0" y="188913"/>
            <a:ext cx="91440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Стойким будь, служи народу,  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Охраняя мир, природу  </a:t>
            </a:r>
          </a:p>
        </p:txBody>
      </p:sp>
      <p:pic>
        <p:nvPicPr>
          <p:cNvPr id="7172" name="Picture 16" descr="ььььью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341438"/>
            <a:ext cx="8135937" cy="5195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Копия казачество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0" y="260350"/>
            <a:ext cx="91440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Слово дал – его держи,  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Казачьим словом дорожи!  </a:t>
            </a:r>
          </a:p>
        </p:txBody>
      </p:sp>
      <p:pic>
        <p:nvPicPr>
          <p:cNvPr id="8196" name="Picture 11" descr="ллл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557338"/>
            <a:ext cx="8280400" cy="4967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 descr="Копия казачество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8" descr="stariki_kazaki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1125538"/>
            <a:ext cx="4248150" cy="550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WordArt 11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86423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Старость всюду почитай,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Стариков не обижай</a:t>
            </a:r>
          </a:p>
        </p:txBody>
      </p:sp>
      <p:pic>
        <p:nvPicPr>
          <p:cNvPr id="9221" name="Picture 13" descr="старый казак с женой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6"/>
          <a:stretch>
            <a:fillRect/>
          </a:stretch>
        </p:blipFill>
        <p:spPr bwMode="auto">
          <a:xfrm>
            <a:off x="4787900" y="1125538"/>
            <a:ext cx="412115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4" descr="Копия казаче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WordArt 11"/>
          <p:cNvSpPr>
            <a:spLocks noChangeArrowheads="1" noChangeShapeType="1" noTextEdit="1"/>
          </p:cNvSpPr>
          <p:nvPr/>
        </p:nvSpPr>
        <p:spPr bwMode="auto">
          <a:xfrm>
            <a:off x="0" y="260350"/>
            <a:ext cx="9144000" cy="69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Век служи и век трудись –  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Такова казачья жизнь!  </a:t>
            </a:r>
          </a:p>
        </p:txBody>
      </p:sp>
      <p:pic>
        <p:nvPicPr>
          <p:cNvPr id="10244" name="Picture 27" descr="ьььь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268413"/>
            <a:ext cx="8207375" cy="5307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6" descr="Копия казаче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WordArt 9"/>
          <p:cNvSpPr>
            <a:spLocks noChangeArrowheads="1" noChangeShapeType="1" noTextEdit="1"/>
          </p:cNvSpPr>
          <p:nvPr/>
        </p:nvSpPr>
        <p:spPr bwMode="auto">
          <a:xfrm>
            <a:off x="179388" y="333375"/>
            <a:ext cx="87852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Память предков сохраняй,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обычаям решай</a:t>
            </a:r>
          </a:p>
        </p:txBody>
      </p:sp>
      <p:pic>
        <p:nvPicPr>
          <p:cNvPr id="11268" name="Picture 20" descr="рарнап"/>
          <p:cNvPicPr>
            <a:picLocks noGrp="1" noChangeAspect="1" noChangeArrowheads="1"/>
          </p:cNvPicPr>
          <p:nvPr>
            <p:ph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1628775"/>
            <a:ext cx="8229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533</TotalTime>
  <Words>140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Разрез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Средь донских степных полей И кубанских ковылей, Где Кубань и Дон текут Казаки давно живут.</dc:title>
  <dc:creator>Admin</dc:creator>
  <cp:lastModifiedBy>User</cp:lastModifiedBy>
  <cp:revision>19</cp:revision>
  <dcterms:created xsi:type="dcterms:W3CDTF">2011-12-14T21:35:26Z</dcterms:created>
  <dcterms:modified xsi:type="dcterms:W3CDTF">2024-03-23T05:22:36Z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0008001e1200000000000102a0010207f7000400038000</vt:lpwstr>
  </property>
</Properties>
</file>