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09A4-C550-4DD2-9E57-EBEBD906F9D9}" type="datetimeFigureOut">
              <a:rPr lang="ru-RU" smtClean="0"/>
              <a:t>23.03.2024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3CFE-10B2-4AA5-89CC-794C665C1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09A4-C550-4DD2-9E57-EBEBD906F9D9}" type="datetimeFigureOut">
              <a:rPr lang="ru-RU" smtClean="0"/>
              <a:t>23.03.2024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3CFE-10B2-4AA5-89CC-794C665C1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09A4-C550-4DD2-9E57-EBEBD906F9D9}" type="datetimeFigureOut">
              <a:rPr lang="ru-RU" smtClean="0"/>
              <a:t>23.03.2024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3CFE-10B2-4AA5-89CC-794C665C1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09A4-C550-4DD2-9E57-EBEBD906F9D9}" type="datetimeFigureOut">
              <a:rPr lang="ru-RU" smtClean="0"/>
              <a:t>23.03.2024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3CFE-10B2-4AA5-89CC-794C665C1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09A4-C550-4DD2-9E57-EBEBD906F9D9}" type="datetimeFigureOut">
              <a:rPr lang="ru-RU" smtClean="0"/>
              <a:t>23.03.2024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3CFE-10B2-4AA5-89CC-794C665C1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09A4-C550-4DD2-9E57-EBEBD906F9D9}" type="datetimeFigureOut">
              <a:rPr lang="ru-RU" smtClean="0"/>
              <a:t>23.03.2024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3CFE-10B2-4AA5-89CC-794C665C1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09A4-C550-4DD2-9E57-EBEBD906F9D9}" type="datetimeFigureOut">
              <a:rPr lang="ru-RU" smtClean="0"/>
              <a:t>23.03.2024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3CFE-10B2-4AA5-89CC-794C665C1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09A4-C550-4DD2-9E57-EBEBD906F9D9}" type="datetimeFigureOut">
              <a:rPr lang="ru-RU" smtClean="0"/>
              <a:t>23.03.2024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3CFE-10B2-4AA5-89CC-794C665C1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09A4-C550-4DD2-9E57-EBEBD906F9D9}" type="datetimeFigureOut">
              <a:rPr lang="ru-RU" smtClean="0"/>
              <a:t>23.03.2024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3CFE-10B2-4AA5-89CC-794C665C1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09A4-C550-4DD2-9E57-EBEBD906F9D9}" type="datetimeFigureOut">
              <a:rPr lang="ru-RU" smtClean="0"/>
              <a:t>23.03.2024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3CFE-10B2-4AA5-89CC-794C665C1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09A4-C550-4DD2-9E57-EBEBD906F9D9}" type="datetimeFigureOut">
              <a:rPr lang="ru-RU" smtClean="0"/>
              <a:t>23.03.2024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EC3CFE-10B2-4AA5-89CC-794C665C187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B009A4-C550-4DD2-9E57-EBEBD906F9D9}" type="datetimeFigureOut">
              <a:rPr lang="ru-RU" smtClean="0"/>
              <a:t>23.03.2024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EC3CFE-10B2-4AA5-89CC-794C665C187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Историко – краеведческий музей «История Донцов»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630" y="29166"/>
            <a:ext cx="8964488" cy="1383610"/>
          </a:xfrm>
        </p:spPr>
        <p:txBody>
          <a:bodyPr/>
          <a:lstStyle/>
          <a:p>
            <a:pPr algn="ctr"/>
            <a:r>
              <a:rPr lang="ru-RU" dirty="0" smtClean="0"/>
              <a:t>Муниципальное бюджетное дошкольное образовательное учреждение детский сад №7 «Жемчужинка»</a:t>
            </a:r>
          </a:p>
          <a:p>
            <a:pPr algn="ctr"/>
            <a:r>
              <a:rPr lang="ru-RU" dirty="0" smtClean="0"/>
              <a:t>Ростовская область, Егорлыкский район</a:t>
            </a:r>
          </a:p>
          <a:p>
            <a:pPr algn="ctr"/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076056" y="4581128"/>
            <a:ext cx="3978188" cy="920544"/>
          </a:xfrm>
          <a:prstGeom prst="rect">
            <a:avLst/>
          </a:prstGeom>
        </p:spPr>
        <p:txBody>
          <a:bodyPr vert="horz" lIns="0" rIns="18288">
            <a:normAutofit fontScale="77500" lnSpcReduction="20000"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Подготовил: старший воспитатель </a:t>
            </a:r>
          </a:p>
          <a:p>
            <a:r>
              <a:rPr lang="ru-RU" dirty="0" smtClean="0"/>
              <a:t>Константиненко О.С.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3297536"/>
            <a:ext cx="4572000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1175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618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32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Calibri</vt:lpstr>
      <vt:lpstr>Constantia</vt:lpstr>
      <vt:lpstr>Wingdings 2</vt:lpstr>
      <vt:lpstr>Поток</vt:lpstr>
      <vt:lpstr>Историко – краеведческий музей «История Донцов»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Историко – краеведческий музей «История Донцов»</dc:title>
  <dc:creator>Оля</dc:creator>
  <cp:lastModifiedBy>User</cp:lastModifiedBy>
  <cp:revision>4</cp:revision>
  <dcterms:created xsi:type="dcterms:W3CDTF">2024-03-21T12:10:08Z</dcterms:created>
  <dcterms:modified xsi:type="dcterms:W3CDTF">2024-03-23T05:15:27Z</dcterms:modified>
</cp:coreProperties>
</file>