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9" r:id="rId3"/>
    <p:sldId id="264" r:id="rId4"/>
    <p:sldId id="271" r:id="rId5"/>
    <p:sldId id="266" r:id="rId6"/>
    <p:sldId id="269" r:id="rId7"/>
    <p:sldId id="265" r:id="rId8"/>
    <p:sldId id="263" r:id="rId9"/>
    <p:sldId id="267" r:id="rId10"/>
    <p:sldId id="260" r:id="rId11"/>
    <p:sldId id="261" r:id="rId12"/>
    <p:sldId id="25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E7A9E-F52B-4981-8C90-0E1B85F4EDEA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142CBD3-2CDE-42CF-8CF9-E6F512CD16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E7A9E-F52B-4981-8C90-0E1B85F4EDEA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2CBD3-2CDE-42CF-8CF9-E6F512CD16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E7A9E-F52B-4981-8C90-0E1B85F4EDEA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2CBD3-2CDE-42CF-8CF9-E6F512CD16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E7A9E-F52B-4981-8C90-0E1B85F4EDEA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142CBD3-2CDE-42CF-8CF9-E6F512CD16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E7A9E-F52B-4981-8C90-0E1B85F4EDEA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2CBD3-2CDE-42CF-8CF9-E6F512CD16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E7A9E-F52B-4981-8C90-0E1B85F4EDEA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2CBD3-2CDE-42CF-8CF9-E6F512CD16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E7A9E-F52B-4981-8C90-0E1B85F4EDEA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142CBD3-2CDE-42CF-8CF9-E6F512CD16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E7A9E-F52B-4981-8C90-0E1B85F4EDEA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2CBD3-2CDE-42CF-8CF9-E6F512CD16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E7A9E-F52B-4981-8C90-0E1B85F4EDEA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2CBD3-2CDE-42CF-8CF9-E6F512CD16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E7A9E-F52B-4981-8C90-0E1B85F4EDEA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2CBD3-2CDE-42CF-8CF9-E6F512CD16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E7A9E-F52B-4981-8C90-0E1B85F4EDEA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2CBD3-2CDE-42CF-8CF9-E6F512CD16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C1E7A9E-F52B-4981-8C90-0E1B85F4EDEA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142CBD3-2CDE-42CF-8CF9-E6F512CD16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7147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Гордый и </a:t>
            </a:r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лихой народ</a:t>
            </a:r>
            <a:b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ru-RU" sz="2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подготовил: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воспитатель Середа А.А.</a:t>
            </a:r>
            <a:b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6215082"/>
            <a:ext cx="6400800" cy="64291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Воспитатель  старшей группы  Середа А.А.</a:t>
            </a:r>
            <a:endParaRPr lang="ru-RU" sz="2000" b="1" dirty="0">
              <a:solidFill>
                <a:srgbClr val="002060"/>
              </a:solidFill>
            </a:endParaRPr>
          </a:p>
        </p:txBody>
      </p:sp>
      <p:pic>
        <p:nvPicPr>
          <p:cNvPr id="1028" name="Picture 4" descr="C:\Users\User\Desktop\казачицй круг\1618525614_25-p-kazachii-fon-2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03648" y="1556792"/>
            <a:ext cx="6480720" cy="49685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User\Desktop\казачицй круг\1771.97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25" y="0"/>
            <a:ext cx="9239250" cy="6857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User\Desktop\казачицй круг\1682.97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esktop\казачицй круг\0c911b8949f0bc7c62085f02598a626b-800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User\Desktop\казачицй круг\61cb115ea26cc27a6b063aec6fa1164ec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6988" y="-26988"/>
            <a:ext cx="9199563" cy="6911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Users\User\Desktop\казачицй круг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User\Desktop\казачицй круг\18d8a5d26cf467df4922388869da947f-800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C:\Users\User\Desktop\казачицй круг\krug-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-136852" y="1"/>
            <a:ext cx="9280852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 descr="C:\Users\User\Desktop\казачицй круг\bb38c0a5debc005c6bae399380f0d6a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C:\Users\User\Desktop\казачицй круг\img_user_file_5a66397982d8e_1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0" y="0"/>
            <a:ext cx="9072626" cy="66794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User\Desktop\казачицй круг\1618525591_38-p-kazachii-fon-3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965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 descr="C:\Users\User\Desktop\казачицй круг\slide-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-162241" y="-112593"/>
            <a:ext cx="9306241" cy="69705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78</TotalTime>
  <Words>20</Words>
  <Application>Microsoft Office PowerPoint</Application>
  <PresentationFormat>Экран (4:3)</PresentationFormat>
  <Paragraphs>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Franklin Gothic Book</vt:lpstr>
      <vt:lpstr>Franklin Gothic Medium</vt:lpstr>
      <vt:lpstr>Times New Roman</vt:lpstr>
      <vt:lpstr>Wingdings 2</vt:lpstr>
      <vt:lpstr>Трек</vt:lpstr>
      <vt:lpstr>Гордый и лихой народ                          подготовил: воспитатель Середа А.А.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14</cp:revision>
  <dcterms:created xsi:type="dcterms:W3CDTF">2023-01-31T16:13:52Z</dcterms:created>
  <dcterms:modified xsi:type="dcterms:W3CDTF">2024-03-04T15:16:48Z</dcterms:modified>
</cp:coreProperties>
</file>