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0" r:id="rId3"/>
    <p:sldId id="261" r:id="rId4"/>
    <p:sldId id="262" r:id="rId5"/>
    <p:sldId id="264" r:id="rId6"/>
    <p:sldId id="268" r:id="rId7"/>
    <p:sldId id="270" r:id="rId8"/>
    <p:sldId id="267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CEB0"/>
    <a:srgbClr val="2BB0F3"/>
    <a:srgbClr val="332319"/>
    <a:srgbClr val="173A8D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90695" y="3552567"/>
            <a:ext cx="6977804" cy="6872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600" b="1" i="1" spc="50" dirty="0" smtClean="0">
                <a:ln w="11430"/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Игра: </a:t>
            </a:r>
            <a:br>
              <a:rPr lang="ru-RU" sz="5600" b="1" i="1" spc="50" dirty="0" smtClean="0">
                <a:ln w="11430"/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5600" b="1" i="1" spc="50" dirty="0" smtClean="0">
                <a:ln w="11430"/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«Знатоки природы»</a:t>
            </a:r>
            <a:endParaRPr lang="en-US" sz="5600" b="1" i="1" spc="50" dirty="0">
              <a:ln w="11430"/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06393" y="0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Определи животных леса</a:t>
            </a:r>
            <a:r>
              <a:rPr lang="en-US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C:\Users\aapavlunina\Desktop\Новая папка1\през\лес\22507_d3b35bab111c61b2d2fd022bbe0f4e9c.p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264" y="1147764"/>
            <a:ext cx="3780064" cy="27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hotfreewallpaper.com/wp-content/uploads/plixpapers1601/artistic_wallpaper_background_15476-640x48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914" y="1147764"/>
            <a:ext cx="3780064" cy="277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9830" y="886154"/>
            <a:ext cx="28600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Дикие животные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6834" y="887843"/>
            <a:ext cx="357822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Домашние животные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10" name="медведь" descr="http://4.bp.blogspot.com/-tn-3zJJQQ-I/UzQqgfJzKaI/AAAAAAAAAOg/wiQKlrgYju4/s1600/sC-BRLT67yYxF7UL9D_JUdA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694" y="5359627"/>
            <a:ext cx="884330" cy="127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волк" descr="http://ds04.infourok.ru/uploads/ex/0c31/000626b0-cbe14e7f/hello_html_4a1489c0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4974" y="4163487"/>
            <a:ext cx="1486700" cy="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ёж" descr="http://4.bp.blogspot.com/-tn-3zJJQQ-I/UzQqgfJzKaI/AAAAAAAAAOg/wiQKlrgYju4/s1600/sC-BRLT67yYxF7UL9D_JUdA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893" y="4025778"/>
            <a:ext cx="985863" cy="11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белка" descr="http://4.bp.blogspot.com/-tn-3zJJQQ-I/UzQqgfJzKaI/AAAAAAAAAOg/wiQKlrgYju4/s1600/sC-BRLT67yYxF7UL9D_JUdA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407" y="4127384"/>
            <a:ext cx="951155" cy="81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заяц" descr="https://ds04.infourok.ru/uploads/ex/0b8e/00035365-b6c26d78/hello_html_m7c910c5b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024" y="4002995"/>
            <a:ext cx="707326" cy="93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корова" descr="http://4.bp.blogspot.com/-tn-3zJJQQ-I/UzQqgfJzKaI/AAAAAAAAAOg/wiQKlrgYju4/s1600/sC-BRLT67yYxF7UL9D_JUdA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223" y="3957340"/>
            <a:ext cx="1063403" cy="12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кот" descr="https://mankik.files.wordpress.com/2016/05/koshka.jpg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073" y="5399091"/>
            <a:ext cx="796393" cy="106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коза" descr="http://odetprazdnike.ru/wp-content/uploads/2016/11/quest-1024x1024.jpg"/>
          <p:cNvPicPr/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593" y="5265878"/>
            <a:ext cx="1548641" cy="12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лошадь" descr="http://4.bp.blogspot.com/-tn-3zJJQQ-I/UzQqgfJzKaI/AAAAAAAAAOg/wiQKlrgYju4/s1600/sC-BRLT67yYxF7UL9D_JUdA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2168" y="5306631"/>
            <a:ext cx="1327817" cy="124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9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11875 -0.2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7673 -0.364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14722 -0.312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47691 -0.1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70538 -0.415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78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4398 L 0.25434 -0.3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24219 -0.383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19635 -0.484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41077 -0.459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150522" y="1225740"/>
            <a:ext cx="5679028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Какое из деревьев хвойное?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6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148934" y="1808132"/>
            <a:ext cx="5680616" cy="784225"/>
            <a:chOff x="1268" y="1776"/>
            <a:chExt cx="3194" cy="494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93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Какое из растений занесено в красную книгу?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6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152108" y="2417056"/>
            <a:ext cx="5677441" cy="784224"/>
            <a:chOff x="1270" y="2247"/>
            <a:chExt cx="3192" cy="49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93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Какое из растений является кустарником?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6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148934" y="3032105"/>
            <a:ext cx="568061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Определи ядовитое растение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6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148934" y="3638989"/>
            <a:ext cx="568061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Определи лекарственное растение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6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6" name="Text Box 4"/>
          <p:cNvSpPr txBox="1">
            <a:spLocks noChangeArrowheads="1"/>
          </p:cNvSpPr>
          <p:nvPr/>
        </p:nvSpPr>
        <p:spPr bwMode="gray">
          <a:xfrm>
            <a:off x="4508078" y="117003"/>
            <a:ext cx="4179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Оглавление</a:t>
            </a:r>
            <a:endParaRPr lang="en-US" sz="4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57" name="Group 93"/>
          <p:cNvGrpSpPr>
            <a:grpSpLocks/>
          </p:cNvGrpSpPr>
          <p:nvPr/>
        </p:nvGrpSpPr>
        <p:grpSpPr bwMode="auto">
          <a:xfrm>
            <a:off x="2138054" y="4254616"/>
            <a:ext cx="5691495" cy="549275"/>
            <a:chOff x="1268" y="1776"/>
            <a:chExt cx="3194" cy="346"/>
          </a:xfrm>
        </p:grpSpPr>
        <p:sp>
          <p:nvSpPr>
            <p:cNvPr id="58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Какая из птиц перелетная?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61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63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6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2" name="Text Box 68"/>
              <p:cNvSpPr txBox="1">
                <a:spLocks noChangeArrowheads="1"/>
              </p:cNvSpPr>
              <p:nvPr/>
            </p:nvSpPr>
            <p:spPr bwMode="gray">
              <a:xfrm>
                <a:off x="1460" y="17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7" name="Group 94"/>
          <p:cNvGrpSpPr>
            <a:grpSpLocks/>
          </p:cNvGrpSpPr>
          <p:nvPr/>
        </p:nvGrpSpPr>
        <p:grpSpPr bwMode="auto">
          <a:xfrm>
            <a:off x="2129544" y="4869204"/>
            <a:ext cx="5700006" cy="547687"/>
            <a:chOff x="1270" y="2247"/>
            <a:chExt cx="3192" cy="345"/>
          </a:xfrm>
        </p:grpSpPr>
        <p:sp>
          <p:nvSpPr>
            <p:cNvPr id="68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Какая рыба живет в море?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71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72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74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5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77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3" name="Text Box 76"/>
              <p:cNvSpPr txBox="1">
                <a:spLocks noChangeArrowheads="1"/>
              </p:cNvSpPr>
              <p:nvPr/>
            </p:nvSpPr>
            <p:spPr bwMode="gray">
              <a:xfrm>
                <a:off x="1462" y="226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7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8" name="Group 95"/>
          <p:cNvGrpSpPr>
            <a:grpSpLocks/>
          </p:cNvGrpSpPr>
          <p:nvPr/>
        </p:nvGrpSpPr>
        <p:grpSpPr bwMode="auto">
          <a:xfrm>
            <a:off x="2127956" y="5478670"/>
            <a:ext cx="5701593" cy="547687"/>
            <a:chOff x="1268" y="2727"/>
            <a:chExt cx="3194" cy="345"/>
          </a:xfrm>
        </p:grpSpPr>
        <p:sp>
          <p:nvSpPr>
            <p:cNvPr id="79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Определи животных леса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1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82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83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85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6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88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4" name="Text Box 84"/>
              <p:cNvSpPr txBox="1">
                <a:spLocks noChangeArrowheads="1"/>
              </p:cNvSpPr>
              <p:nvPr/>
            </p:nvSpPr>
            <p:spPr bwMode="gray">
              <a:xfrm>
                <a:off x="1460" y="274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8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5155" y="0"/>
            <a:ext cx="6615473" cy="1337732"/>
          </a:xfrm>
        </p:spPr>
        <p:txBody>
          <a:bodyPr>
            <a:normAutofit/>
          </a:bodyPr>
          <a:lstStyle/>
          <a:p>
            <a:r>
              <a:rPr lang="ru-RU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Какое из деревьев хвойное?</a:t>
            </a:r>
            <a:r>
              <a:rPr lang="en-US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b="1" i="1" dirty="0">
              <a:ln w="18000">
                <a:solidFill>
                  <a:srgbClr val="50CEB0"/>
                </a:solidFill>
                <a:prstDash val="solid"/>
                <a:miter lim="800000"/>
              </a:ln>
              <a:solidFill>
                <a:srgbClr val="50CEB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661" y="1077683"/>
            <a:ext cx="1863034" cy="2539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533" y="1317075"/>
            <a:ext cx="2890157" cy="2299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сосн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896" y="3875983"/>
            <a:ext cx="2252168" cy="251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1" y="934128"/>
            <a:ext cx="1968367" cy="2682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354" y="3959676"/>
            <a:ext cx="2547257" cy="2351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apavlunina\Desktop\Новая папка2\анимации\phot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161" y="1614947"/>
            <a:ext cx="1464563" cy="146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apavlunina\Desktop\Новая папка2\анимации\phot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698" y="4403051"/>
            <a:ext cx="1464563" cy="146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apavlunina\Desktop\Новая папка2\анимации\a89367cc7d4d95be50920cadbfeb8e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564" y="1766777"/>
            <a:ext cx="1452093" cy="1160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apavlunina\Desktop\Новая папка2\анимации\a89367cc7d4d95be50920cadbfeb8e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131" y="1766777"/>
            <a:ext cx="1452093" cy="1160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apavlunina\Desktop\Новая папка2\анимации\a89367cc7d4d95be50920cadbfeb8e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935" y="4554881"/>
            <a:ext cx="1452093" cy="1160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8670466" y="6310983"/>
            <a:ext cx="37633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CEB0"/>
                </a:solidFill>
              </a:ln>
              <a:solidFill>
                <a:srgbClr val="50C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720268" y="73478"/>
            <a:ext cx="6574651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Какое из </a:t>
            </a:r>
            <a:r>
              <a:rPr lang="ru-RU" b="1" i="1" dirty="0" smtClean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растений занесено в красную книгу?</a:t>
            </a:r>
            <a:r>
              <a:rPr lang="en-US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b="1" i="1" dirty="0">
              <a:ln w="18000">
                <a:solidFill>
                  <a:srgbClr val="50CEB0"/>
                </a:solidFill>
                <a:prstDash val="solid"/>
                <a:miter lim="800000"/>
              </a:ln>
              <a:solidFill>
                <a:srgbClr val="50CEB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7" descr="https://upload.wikimedia.org/wikipedia/commons/0/09/Trifolium_pratense_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920" y="1238702"/>
            <a:ext cx="2814511" cy="272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fb.ru/misc/i/gallery/20279/4194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143" y="1238702"/>
            <a:ext cx="2751364" cy="272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602" y="4238977"/>
            <a:ext cx="3174447" cy="241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83920" y="3388732"/>
            <a:ext cx="1290719" cy="578882"/>
          </a:xfrm>
          <a:prstGeom prst="round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Клевер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00639" y="3388732"/>
            <a:ext cx="1075868" cy="578882"/>
          </a:xfrm>
          <a:prstGeom prst="round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Рогоз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98432" y="6075011"/>
            <a:ext cx="1735617" cy="578882"/>
          </a:xfrm>
          <a:prstGeom prst="round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i="1" dirty="0" smtClean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Calibri Light"/>
              </a:rPr>
              <a:t>Кувшинка</a:t>
            </a:r>
            <a:endParaRPr lang="ru-RU" sz="2800" i="1" dirty="0">
              <a:ln w="18000">
                <a:solidFill>
                  <a:prstClr val="black"/>
                </a:solidFill>
                <a:prstDash val="solid"/>
                <a:miter lim="800000"/>
              </a:ln>
              <a:solidFill>
                <a:prstClr val="black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670466" y="6310983"/>
            <a:ext cx="37633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CEB0"/>
                </a:solidFill>
              </a:ln>
              <a:solidFill>
                <a:srgbClr val="50C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07161" y="227354"/>
            <a:ext cx="7839635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Какое из </a:t>
            </a:r>
            <a:r>
              <a:rPr lang="ru-RU" b="1" i="1" dirty="0" smtClean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растений является кустарником?</a:t>
            </a:r>
            <a:r>
              <a:rPr lang="en-US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b="1" i="1" dirty="0">
              <a:ln w="18000">
                <a:solidFill>
                  <a:srgbClr val="50CEB0"/>
                </a:solidFill>
                <a:prstDash val="solid"/>
                <a:miter lim="800000"/>
              </a:ln>
              <a:solidFill>
                <a:srgbClr val="50CEB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6" descr="http://maja-dacha.ru/wp-content/uploads/2016/02/sort-chernoy-smorodiny-yadrenay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802" y="1565086"/>
            <a:ext cx="3721122" cy="24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15\Desktop\84407125_1369644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493" y="1426051"/>
            <a:ext cx="2902034" cy="275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12" descr="http://xn--d1ai6ai.xn--p1ai/foto/notes/8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505" y="4364464"/>
            <a:ext cx="4182594" cy="2313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174507" y="3602111"/>
            <a:ext cx="1324020" cy="5788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Рябина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6521" y="3463076"/>
            <a:ext cx="1948403" cy="5788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Смородина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98028" y="6099501"/>
            <a:ext cx="967071" cy="5788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Кедр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746" y="1732987"/>
            <a:ext cx="5703434" cy="4317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8670466" y="6310983"/>
            <a:ext cx="37633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CEB0"/>
                </a:solidFill>
              </a:ln>
              <a:solidFill>
                <a:srgbClr val="50C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337029" y="106138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Определи ядовитое растение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https://arhivurokov.ru/videouroki/2/3/1/2317aabe2c80c2c2777537f78f04ffed806179b0/konspiekt-biesiedy-liesnyie-opasnosti-dlia-dietiei-starshiei-ghruppie_1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160" y="1230876"/>
            <a:ext cx="3257404" cy="2443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.academic.ru/pictures/dewiki/74/Juniperus_communis_ssp_alpi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044" y="1230875"/>
            <a:ext cx="3236022" cy="2443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nasotke.ru/wp-content/uploads/2014/10/shipovnik-pravilno-sushit-duhovke-hranit-zimu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627" y="4008665"/>
            <a:ext cx="3689186" cy="2490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94160" y="3150709"/>
            <a:ext cx="221406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Вороний глаз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1044" y="3150709"/>
            <a:ext cx="259237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Можжевельник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2627" y="5966772"/>
            <a:ext cx="173477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Шиповник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670466" y="6310983"/>
            <a:ext cx="37633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CEB0"/>
                </a:solidFill>
              </a:ln>
              <a:solidFill>
                <a:srgbClr val="50C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pavlunina\Desktop\Новая папка4\5fd45095a868b007b05013834dba7a95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37" y="1036272"/>
            <a:ext cx="3627037" cy="2651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14552" y="97973"/>
            <a:ext cx="7455914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Определи лекарственное растение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8" descr="http://cdn01.ru/files/users/images/f9/79/f979608b9ccab3cda196855cf5e4dff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813" y="1033462"/>
            <a:ext cx="3635363" cy="2651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2345486" y="3070722"/>
            <a:ext cx="2106564" cy="57888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Волчье лыко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91922" y="3074334"/>
            <a:ext cx="1513831" cy="57888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Крапива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19" name="Picture 4" descr="C:\Users\aapavlunina\Desktop\Новая папка4\23879095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026" y="3976019"/>
            <a:ext cx="3304150" cy="2498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" name="Содержимое 3" descr="0409-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738" y="3976019"/>
            <a:ext cx="3304147" cy="2498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Скругленный прямоугольник 20"/>
          <p:cNvSpPr/>
          <p:nvPr/>
        </p:nvSpPr>
        <p:spPr>
          <a:xfrm>
            <a:off x="6257431" y="5861047"/>
            <a:ext cx="2149048" cy="57888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Колокольчик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8753" y="5861047"/>
            <a:ext cx="2015060" cy="57888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Купальница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670466" y="6310983"/>
            <a:ext cx="37633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CEB0"/>
                </a:solidFill>
              </a:ln>
              <a:solidFill>
                <a:srgbClr val="50C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usiter.com/uploads/20120126/vorobej+vorobej+ptitca+vorobej+risunok+ptitci+vorobushek+655599298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692" y="3900853"/>
            <a:ext cx="3257349" cy="2780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http://risovach.ru/upload/2015/08/generator/grach-znaet_90739414_orig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601" y="3911546"/>
            <a:ext cx="3257349" cy="2780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00639" y="0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Какая из птиц перелетная?</a:t>
            </a:r>
            <a:r>
              <a:rPr lang="en-US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693" y="964589"/>
            <a:ext cx="3257349" cy="2780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http://andrew-foto.ru/top50x/large/dsc_57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601" y="964589"/>
            <a:ext cx="3257349" cy="2780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529515" y="3191585"/>
            <a:ext cx="1205779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Дятел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2368" y="3197644"/>
            <a:ext cx="140134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Снегирь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3750" y="6149658"/>
            <a:ext cx="869149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Грач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7192" y="6135859"/>
            <a:ext cx="1463862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Воробей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8670466" y="6310983"/>
            <a:ext cx="37633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CEB0"/>
                </a:solidFill>
              </a:ln>
              <a:solidFill>
                <a:srgbClr val="50C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94327" y="65313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Какая рыба живет в море?</a:t>
            </a:r>
            <a:r>
              <a:rPr lang="en-US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b="1" i="1" dirty="0">
                <a:ln w="18000">
                  <a:solidFill>
                    <a:srgbClr val="50CEB0"/>
                  </a:solidFill>
                  <a:prstDash val="solid"/>
                  <a:miter lim="800000"/>
                </a:ln>
                <a:solidFill>
                  <a:srgbClr val="50CEB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b="1" i="1" dirty="0">
              <a:ln w="18000">
                <a:solidFill>
                  <a:srgbClr val="50CEB0"/>
                </a:solidFill>
                <a:prstDash val="solid"/>
                <a:miter lim="800000"/>
              </a:ln>
              <a:solidFill>
                <a:srgbClr val="50CEB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8" descr="http://media.istockphoto.com/photos/carp-picture-id527524506?k=6&amp;m=527524506&amp;s=612x612&amp;w=0&amp;h=zqkA-S_Z7PoUEGbxv7E4pZADaaxgt04ZuPhtN0IlIG8=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890" y="1069516"/>
            <a:ext cx="3822456" cy="27350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lass.photolandiya.ru/img-q5y5x5n4g4041456w4t4q2n526q5i4f4d4t574o4f4p2x5p4/_ph/3/373666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917" y="3955591"/>
            <a:ext cx="3668402" cy="2624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td0.mycdn.me/image?id=853133896719&amp;t=20&amp;plc=WEB&amp;tkn=*7cjJR2WYiUxWKzYNcteywK2hx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275" y="3910685"/>
            <a:ext cx="3731158" cy="2669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pbs.twimg.com/media/CvwZDnDXYAAakz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11" y="1108049"/>
            <a:ext cx="3714750" cy="2657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1234" y="6057184"/>
            <a:ext cx="79060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Сом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5332" y="3268171"/>
            <a:ext cx="92365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Карп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5485" y="3267924"/>
            <a:ext cx="99578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Щука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5332" y="6057184"/>
            <a:ext cx="106471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Calibri Light"/>
                <a:ea typeface="+mj-ea"/>
                <a:cs typeface="+mj-cs"/>
              </a:rPr>
              <a:t>Акула</a:t>
            </a:r>
            <a:endParaRPr lang="ru-RU" sz="2800" i="1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670466" y="6310983"/>
            <a:ext cx="376330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CEB0"/>
                </a:solidFill>
              </a:ln>
              <a:solidFill>
                <a:srgbClr val="50C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1685</TotalTime>
  <Words>134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Игра:  «Знатоки природы»</vt:lpstr>
      <vt:lpstr/>
      <vt:lpstr>Какое из деревьев хвойное? </vt:lpstr>
      <vt:lpstr>Какое из растений занесено в красную книгу? </vt:lpstr>
      <vt:lpstr>Какое из растений является кустарником? </vt:lpstr>
      <vt:lpstr>Определи ядовитое растение </vt:lpstr>
      <vt:lpstr>Определи лекарственное растение </vt:lpstr>
      <vt:lpstr>Какая из птиц перелетная? </vt:lpstr>
      <vt:lpstr>Какая рыба живет в море? </vt:lpstr>
      <vt:lpstr>Определи животных леса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156</cp:revision>
  <dcterms:created xsi:type="dcterms:W3CDTF">2016-11-18T14:12:19Z</dcterms:created>
  <dcterms:modified xsi:type="dcterms:W3CDTF">2023-11-23T08:17:55Z</dcterms:modified>
</cp:coreProperties>
</file>