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77" d="100"/>
          <a:sy n="77" d="100"/>
        </p:scale>
        <p:origin x="-115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9C609-EA14-422E-BC2F-A495597C6345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863FD-FFD3-4145-872C-7BD820E52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08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863FD-FFD3-4145-872C-7BD820E5298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4.png"/><Relationship Id="rId7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9.xml.rels><?xml version="1.0" encoding="UTF-8" standalone="yes"?>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\Desktop\шаблон в гостях у сказки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-172706"/>
            <a:ext cx="9144000" cy="703070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620688"/>
            <a:ext cx="7560840" cy="194421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cap="none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/>
            </a:r>
            <a:br>
              <a:rPr lang="ru-RU" sz="3200" cap="none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</a:br>
            <a:r>
              <a:rPr lang="ru-RU" sz="36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/>
            </a:r>
            <a:br>
              <a:rPr lang="ru-RU" sz="36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</a:br>
            <a:endParaRPr lang="ru-RU" sz="36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3717032"/>
            <a:ext cx="3924436" cy="100811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Подготовила воспитатель:</a:t>
            </a:r>
          </a:p>
          <a:p>
            <a:r>
              <a:rPr lang="ru-RU" sz="200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Склярова Е.Л.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692696"/>
            <a:ext cx="5976664" cy="2448272"/>
          </a:xfrm>
          <a:prstGeom prst="rect">
            <a:avLst/>
          </a:prstGeom>
        </p:spPr>
        <p:txBody>
          <a:bodyPr wrap="square">
            <a:prstTxWarp prst="textWave2">
              <a:avLst>
                <a:gd name="adj1" fmla="val 12500"/>
                <a:gd name="adj2" fmla="val 3154"/>
              </a:avLst>
            </a:prstTxWarp>
            <a:sp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 гостях у сказки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3511" cy="718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dirty="0" smtClean="0">
                <a:ln/>
                <a:solidFill>
                  <a:schemeClr val="accent3"/>
                </a:solidFill>
                <a:latin typeface="+mn-lt"/>
              </a:rPr>
              <a:t>Молодцы, ребята!</a:t>
            </a:r>
            <a:endParaRPr lang="ru-RU" sz="4000" b="1" cap="none" dirty="0">
              <a:ln/>
              <a:solidFill>
                <a:schemeClr val="accent3"/>
              </a:solidFill>
              <a:latin typeface="+mn-lt"/>
            </a:endParaRPr>
          </a:p>
        </p:txBody>
      </p:sp>
      <p:pic>
        <p:nvPicPr>
          <p:cNvPr id="3074" name="Picture 2" descr="C:\Users\l\Desktop\зайчик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4365104"/>
            <a:ext cx="2040996" cy="28036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835696" y="1412776"/>
            <a:ext cx="5904656" cy="67710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endParaRPr lang="ru-RU" sz="2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3068960"/>
            <a:ext cx="3942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2536" name="AutoShape 8" descr="https://im0-tub-ru.yandex.net/i?id=2e50f4de902bec673f1c649057931c31&amp;n=33&amp;h=215&amp;w=148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4" name="AutoShape 16" descr="https://im0-tub-ru.yandex.net/i?id=edcbe24fa3dd43e2d77082b878e76bae&amp;n=33&amp;h=215&amp;w=17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843808" y="2492896"/>
            <a:ext cx="2736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15289" y="2967335"/>
            <a:ext cx="7113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Спасибо за внимание!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83"/>
            <a:ext cx="9143999" cy="6854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cap="none" dirty="0" smtClean="0">
                <a:ln/>
                <a:solidFill>
                  <a:schemeClr val="accent3"/>
                </a:solidFill>
                <a:latin typeface="+mn-lt"/>
              </a:rPr>
              <a:t>Цель: </a:t>
            </a:r>
            <a:r>
              <a:rPr lang="ru-RU" sz="2000" b="1" cap="none" dirty="0" smtClean="0">
                <a:ln/>
                <a:solidFill>
                  <a:schemeClr val="accent3"/>
                </a:solidFill>
                <a:latin typeface="+mn-lt"/>
              </a:rPr>
              <a:t>Воспитывать интерес и любовь к народным сказкам</a:t>
            </a:r>
            <a:endParaRPr lang="ru-RU" sz="2000" b="1" cap="none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Задачи: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ln/>
                <a:solidFill>
                  <a:schemeClr val="accent3"/>
                </a:solidFill>
              </a:rPr>
              <a:t>побуждать детей эмоционально откликаться на происходящие события в процессе знакомства с героями литературных произведений, на воображаемые события, сопереживать героям.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ln/>
                <a:solidFill>
                  <a:schemeClr val="accent3"/>
                </a:solidFill>
              </a:rPr>
              <a:t>закрепить с детьми знание известных им сказки, вызвать радость «встречи» с героями этих художественных произведений.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ln/>
                <a:solidFill>
                  <a:schemeClr val="accent3"/>
                </a:solidFill>
              </a:rPr>
              <a:t>развивать речь, внимание, память.</a:t>
            </a:r>
          </a:p>
          <a:p>
            <a:pPr algn="just">
              <a:buFont typeface="Wingdings" pitchFamily="2" charset="2"/>
              <a:buChar char="Ø"/>
            </a:pPr>
            <a:endParaRPr lang="ru-RU" b="1" dirty="0" smtClean="0">
              <a:ln/>
              <a:solidFill>
                <a:schemeClr val="accent3"/>
              </a:solidFill>
            </a:endParaRPr>
          </a:p>
          <a:p>
            <a:endParaRPr lang="ru-RU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983"/>
            <a:ext cx="9143999" cy="6854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ru-RU" sz="2000" b="1" cap="none" dirty="0">
              <a:ln/>
              <a:solidFill>
                <a:schemeClr val="accent3"/>
              </a:solidFill>
              <a:latin typeface="+mn-lt"/>
            </a:endParaRPr>
          </a:p>
        </p:txBody>
      </p:sp>
      <p:pic>
        <p:nvPicPr>
          <p:cNvPr id="3074" name="Picture 2" descr="C:\Users\l\Desktop\зайчик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861048"/>
            <a:ext cx="2040996" cy="280368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67544" y="1484784"/>
            <a:ext cx="6912768" cy="304698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/>
                <a:solidFill>
                  <a:schemeClr val="accent3"/>
                </a:solidFill>
              </a:rPr>
              <a:t>Я зайчик –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побегайчик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,</a:t>
            </a:r>
            <a:br>
              <a:rPr lang="ru-RU" sz="2400" b="1" dirty="0" smtClean="0">
                <a:ln/>
                <a:solidFill>
                  <a:schemeClr val="accent3"/>
                </a:solidFill>
              </a:rPr>
            </a:br>
            <a:r>
              <a:rPr lang="ru-RU" sz="2400" b="1" dirty="0" smtClean="0">
                <a:ln/>
                <a:solidFill>
                  <a:schemeClr val="accent3"/>
                </a:solidFill>
              </a:rPr>
              <a:t>Живу в лесу густом.</a:t>
            </a:r>
            <a:br>
              <a:rPr lang="ru-RU" sz="2400" b="1" dirty="0" smtClean="0">
                <a:ln/>
                <a:solidFill>
                  <a:schemeClr val="accent3"/>
                </a:solidFill>
              </a:rPr>
            </a:br>
            <a:r>
              <a:rPr lang="ru-RU" sz="2400" b="1" dirty="0" smtClean="0">
                <a:ln/>
                <a:solidFill>
                  <a:schemeClr val="accent3"/>
                </a:solidFill>
              </a:rPr>
              <a:t>Устал, замерз от холода,</a:t>
            </a:r>
            <a:br>
              <a:rPr lang="ru-RU" sz="2400" b="1" dirty="0" smtClean="0">
                <a:ln/>
                <a:solidFill>
                  <a:schemeClr val="accent3"/>
                </a:solidFill>
              </a:rPr>
            </a:br>
            <a:r>
              <a:rPr lang="ru-RU" sz="2400" b="1" dirty="0" smtClean="0">
                <a:ln/>
                <a:solidFill>
                  <a:schemeClr val="accent3"/>
                </a:solidFill>
              </a:rPr>
              <a:t>И прячусь под кустом.</a:t>
            </a:r>
          </a:p>
          <a:p>
            <a:pPr algn="ctr"/>
            <a:endParaRPr lang="ru-RU" sz="24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ru-RU" sz="2400" b="1" dirty="0" smtClean="0">
                <a:ln/>
                <a:solidFill>
                  <a:schemeClr val="accent3"/>
                </a:solidFill>
              </a:rPr>
              <a:t>Лиса выгнала меня из дома, я присел отдохнуть и вас увидел.</a:t>
            </a:r>
            <a:br>
              <a:rPr lang="ru-RU" sz="2400" b="1" dirty="0" smtClean="0">
                <a:ln/>
                <a:solidFill>
                  <a:schemeClr val="accent3"/>
                </a:solidFill>
              </a:rPr>
            </a:br>
            <a:endParaRPr lang="ru-RU" sz="24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983"/>
            <a:ext cx="9143999" cy="6854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000" b="1" cap="none" dirty="0" smtClean="0">
                <a:ln/>
                <a:solidFill>
                  <a:schemeClr val="accent3">
                    <a:lumMod val="50000"/>
                  </a:schemeClr>
                </a:solidFill>
              </a:rPr>
              <a:t>Игра «Зайка серенький сидит»</a:t>
            </a:r>
            <a:endParaRPr lang="ru-RU" sz="2000" b="1" cap="none" dirty="0">
              <a:ln/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3074" name="Picture 2" descr="C:\Users\l\Desktop\зайчик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861048"/>
            <a:ext cx="2040996" cy="28036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475656" y="1556792"/>
            <a:ext cx="5904656" cy="36009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r>
              <a:rPr lang="ru-RU" sz="2000" b="1" dirty="0" smtClean="0">
                <a:ln/>
                <a:solidFill>
                  <a:schemeClr val="accent3"/>
                </a:solidFill>
              </a:rPr>
              <a:t>Зайка беленький сидит, и ушами шевелит, вот так, вот так, и ушами шевелит!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r>
              <a:rPr lang="ru-RU" b="1" i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Дети присаживаются на корточки и руками изображают, как зайка шевелит ушами.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r>
              <a:rPr lang="ru-RU" sz="2000" b="1" dirty="0" smtClean="0">
                <a:ln/>
                <a:solidFill>
                  <a:schemeClr val="accent3"/>
                </a:solidFill>
              </a:rPr>
              <a:t>Зайке холодно сидеть, надо лапочки погреть, вот так, вот так, надо лапочки погреть.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r>
              <a:rPr lang="ru-RU" b="1" i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Дети слегка прихлопывают ладошку об ладошку.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r>
              <a:rPr lang="ru-RU" sz="2000" b="1" dirty="0" smtClean="0">
                <a:ln/>
                <a:solidFill>
                  <a:schemeClr val="accent3"/>
                </a:solidFill>
              </a:rPr>
              <a:t>Зайке холодно стоять, надо зайке поскакать! Скок-скок, скок-скок, надо зайке поскакать!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r>
              <a:rPr lang="ru-RU" b="1" i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Дети прыгают на двух ногах, прижав руки к груди.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r>
              <a:rPr lang="ru-RU" sz="2000" b="1" dirty="0" smtClean="0">
                <a:ln/>
                <a:solidFill>
                  <a:schemeClr val="accent3"/>
                </a:solidFill>
              </a:rPr>
              <a:t>Кто-то зайку напугал, зайка прыг и убежал.</a:t>
            </a:r>
            <a:endParaRPr lang="ru-RU" sz="20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84657"/>
            <a:ext cx="9143999" cy="7042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dirty="0" smtClean="0">
                <a:ln/>
                <a:solidFill>
                  <a:schemeClr val="accent3"/>
                </a:solidFill>
                <a:latin typeface="+mn-lt"/>
              </a:rPr>
              <a:t>ЗАГАДКИ</a:t>
            </a:r>
            <a:endParaRPr lang="ru-RU" sz="4000" b="1" cap="none" dirty="0">
              <a:ln/>
              <a:solidFill>
                <a:schemeClr val="accent3"/>
              </a:solidFill>
              <a:latin typeface="+mn-lt"/>
            </a:endParaRPr>
          </a:p>
        </p:txBody>
      </p:sp>
      <p:pic>
        <p:nvPicPr>
          <p:cNvPr id="3074" name="Picture 2" descr="C:\Users\l\Desktop\зайчик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861048"/>
            <a:ext cx="2040996" cy="28036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403648" y="1556792"/>
            <a:ext cx="5904656" cy="67710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endParaRPr lang="ru-RU" sz="2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1628800"/>
            <a:ext cx="5310336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Сидит в корзине девочка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У мишки за спиной.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Он, сам того не ведая,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Несет ее домой.</a:t>
            </a:r>
            <a:endParaRPr lang="ru-RU" b="1" dirty="0">
              <a:ln/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8" name="Picture 2" descr="https://im0-tub-ru.yandex.net/i?id=a3cfe52b33e4791dd497151debd3a69e&amp;n=33&amp;h=215&amp;w=2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700808"/>
            <a:ext cx="1224136" cy="1241459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915816" y="3068960"/>
            <a:ext cx="3942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59832" y="3068960"/>
            <a:ext cx="3798168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Его съесть хотели все,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 Но попал он в пасть к лисе.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Сдобный, маленький клубок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В сказке звался...</a:t>
            </a:r>
            <a:endParaRPr lang="ru-RU" b="1" dirty="0">
              <a:ln/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100" name="Picture 4" descr="https://im0-tub-ru.yandex.net/i?id=d652e46e80a7837fc31465890bafe69e&amp;n=33&amp;h=215&amp;w=24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3127877"/>
            <a:ext cx="1368152" cy="1243773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1619672" y="4581128"/>
            <a:ext cx="3312368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Ждали маму с молоком,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А пустили волка в дом.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Кто же были эти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 Маленькие дети?</a:t>
            </a:r>
            <a:endParaRPr lang="ru-RU" b="1" dirty="0">
              <a:ln/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102" name="Picture 6" descr="https://im0-tub-ru.yandex.net/i?id=2fff1c861d133ce9c37f47d5e7cb40c7&amp;n=33&amp;h=215&amp;w=28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4725144"/>
            <a:ext cx="1920212" cy="144016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7042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dirty="0" smtClean="0">
                <a:ln/>
                <a:solidFill>
                  <a:schemeClr val="accent3"/>
                </a:solidFill>
                <a:latin typeface="+mn-lt"/>
              </a:rPr>
              <a:t>ЗАГАДКИ</a:t>
            </a:r>
            <a:endParaRPr lang="ru-RU" sz="4000" b="1" cap="none" dirty="0">
              <a:ln/>
              <a:solidFill>
                <a:schemeClr val="accent3"/>
              </a:solidFill>
              <a:latin typeface="+mn-lt"/>
            </a:endParaRPr>
          </a:p>
        </p:txBody>
      </p:sp>
      <p:pic>
        <p:nvPicPr>
          <p:cNvPr id="3074" name="Picture 2" descr="C:\Users\l\Desktop\зайчик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861048"/>
            <a:ext cx="2040996" cy="28036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403648" y="1556792"/>
            <a:ext cx="5904656" cy="67710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endParaRPr lang="ru-RU" sz="2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628800"/>
            <a:ext cx="3168352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Чашки три и три постели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Стульев тоже три, смотри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И жильцов здесь в самом деле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Проживает ровно три.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Как увидишь, сразу ясно: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В гости к ним ходить опасно.</a:t>
            </a:r>
            <a:endParaRPr lang="ru-RU" b="1" dirty="0">
              <a:ln/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3068960"/>
            <a:ext cx="3942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pic>
        <p:nvPicPr>
          <p:cNvPr id="21506" name="Picture 2" descr="https://im0-tub-ru.yandex.net/i?id=a5736d4d2604c2a9a7d855388f768e31&amp;n=33&amp;h=215&amp;w=38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1772815"/>
            <a:ext cx="2558797" cy="1440161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923928" y="3356992"/>
            <a:ext cx="2952328" cy="17543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В поле появился дом.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Поселились в доме том: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Мышка, лягушка.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А еще лохматый Мишка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Позже поселился тут.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Как все домик-то зову</a:t>
            </a:r>
            <a:endParaRPr lang="ru-RU" b="1" dirty="0">
              <a:ln/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1508" name="Picture 4" descr="https://im0-tub-ru.yandex.net/i?id=b4461a77ed21b682f436aca42dd94ad2&amp;n=33&amp;h=215&amp;w=3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84826" y="3861048"/>
            <a:ext cx="2110366" cy="1512168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1547664" y="5517232"/>
            <a:ext cx="2736304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Ах ты, Петя – простота,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Сплоховал, немножко.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Не послушался кота,</a:t>
            </a:r>
          </a:p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Выглянул в окошко </a:t>
            </a:r>
            <a:endParaRPr lang="ru-RU" b="1" dirty="0">
              <a:ln/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1510" name="Picture 6" descr="https://im0-tub-ru.yandex.net/i?id=d42e3ede22f08acc016b9d2973024aa6&amp;n=33&amp;h=215&amp;w=29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9952" y="5170085"/>
            <a:ext cx="2232248" cy="162139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3511" cy="718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dirty="0" smtClean="0">
                <a:ln/>
                <a:solidFill>
                  <a:schemeClr val="accent3"/>
                </a:solidFill>
                <a:latin typeface="+mn-lt"/>
              </a:rPr>
              <a:t>Словесная игра «</a:t>
            </a:r>
            <a:r>
              <a:rPr lang="ru-RU" sz="4000" b="1" cap="none" dirty="0" err="1" smtClean="0">
                <a:ln/>
                <a:solidFill>
                  <a:schemeClr val="accent3"/>
                </a:solidFill>
                <a:latin typeface="+mn-lt"/>
              </a:rPr>
              <a:t>Добавлялки</a:t>
            </a:r>
            <a:r>
              <a:rPr lang="ru-RU" sz="4000" b="1" cap="none" dirty="0" smtClean="0">
                <a:ln/>
                <a:solidFill>
                  <a:schemeClr val="accent3"/>
                </a:solidFill>
                <a:latin typeface="+mn-lt"/>
              </a:rPr>
              <a:t>»</a:t>
            </a:r>
            <a:endParaRPr lang="ru-RU" sz="4000" b="1" cap="none" dirty="0">
              <a:ln/>
              <a:solidFill>
                <a:schemeClr val="accent3"/>
              </a:solidFill>
              <a:latin typeface="+mn-lt"/>
            </a:endParaRPr>
          </a:p>
        </p:txBody>
      </p:sp>
      <p:pic>
        <p:nvPicPr>
          <p:cNvPr id="3074" name="Picture 2" descr="C:\Users\l\Desktop\зайчик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861048"/>
            <a:ext cx="2040996" cy="28036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835696" y="1412776"/>
            <a:ext cx="5904656" cy="67710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endParaRPr lang="ru-RU" sz="2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3068960"/>
            <a:ext cx="3942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39752" y="1340768"/>
            <a:ext cx="4752528" cy="424731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Жили-были семь ребят -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Белых маленьких… (козлят)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Мама очень их любила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Молочком детей… (поила)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Тут зубами щелк да щелк,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Появился серый… (волк)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Шкуру белую надел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Нежным голосом… (запел)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Как коза запел тот зверь: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«Отоприте, детки,... (дверь)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Ваша мамочка пришла,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Молочка вам… (принесла)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Мы ответим без подсказки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Кто сумел спасти ребят.</a:t>
            </a:r>
            <a:b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Это знаем мы из сказки…</a:t>
            </a:r>
            <a:endParaRPr lang="ru-RU" b="1" dirty="0">
              <a:ln/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3511" cy="718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dirty="0" smtClean="0">
                <a:ln/>
                <a:solidFill>
                  <a:schemeClr val="accent3"/>
                </a:solidFill>
                <a:latin typeface="+mn-lt"/>
              </a:rPr>
              <a:t>Игра «Бюро находок»</a:t>
            </a:r>
            <a:endParaRPr lang="ru-RU" sz="4000" b="1" cap="none" dirty="0">
              <a:ln/>
              <a:solidFill>
                <a:schemeClr val="accent3"/>
              </a:solidFill>
              <a:latin typeface="+mn-lt"/>
            </a:endParaRPr>
          </a:p>
        </p:txBody>
      </p:sp>
      <p:pic>
        <p:nvPicPr>
          <p:cNvPr id="3074" name="Picture 2" descr="C:\Users\l\Desktop\зайчик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4365104"/>
            <a:ext cx="2040996" cy="28036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835696" y="1412776"/>
            <a:ext cx="5904656" cy="67710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endParaRPr lang="ru-RU" sz="2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3068960"/>
            <a:ext cx="3942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pic>
        <p:nvPicPr>
          <p:cNvPr id="22530" name="Picture 2" descr="https://im0-tub-ru.yandex.net/i?id=3b89104f3ff40a3ccd36098061cf832d&amp;n=33&amp;h=215&amp;w=17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628800"/>
            <a:ext cx="1332649" cy="1656183"/>
          </a:xfrm>
          <a:prstGeom prst="rect">
            <a:avLst/>
          </a:prstGeom>
          <a:noFill/>
        </p:spPr>
      </p:pic>
      <p:pic>
        <p:nvPicPr>
          <p:cNvPr id="22531" name="Picture 3" descr="C:\Users\l\Desktop\пирожок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3769" y="1628801"/>
            <a:ext cx="2304255" cy="1676637"/>
          </a:xfrm>
          <a:prstGeom prst="rect">
            <a:avLst/>
          </a:prstGeom>
          <a:noFill/>
        </p:spPr>
      </p:pic>
      <p:pic>
        <p:nvPicPr>
          <p:cNvPr id="22533" name="Picture 5" descr="https://im0-tub-ru.yandex.net/i?id=1937242448f549188bebee57c2baa7f3&amp;n=33&amp;h=215&amp;w=18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1628801"/>
            <a:ext cx="1440160" cy="1691992"/>
          </a:xfrm>
          <a:prstGeom prst="rect">
            <a:avLst/>
          </a:prstGeom>
          <a:noFill/>
        </p:spPr>
      </p:pic>
      <p:pic>
        <p:nvPicPr>
          <p:cNvPr id="22534" name="Picture 6" descr="C:\Users\l\Desktop\скалочка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3645024"/>
            <a:ext cx="1778157" cy="1440160"/>
          </a:xfrm>
          <a:prstGeom prst="rect">
            <a:avLst/>
          </a:prstGeom>
          <a:noFill/>
        </p:spPr>
      </p:pic>
      <p:sp>
        <p:nvSpPr>
          <p:cNvPr id="22536" name="AutoShape 8" descr="https://im0-tub-ru.yandex.net/i?id=2e50f4de902bec673f1c649057931c31&amp;n=33&amp;h=215&amp;w=148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40" name="Picture 12" descr="https://im0-tub-ru.yandex.net/i?id=2e50f4de902bec673f1c649057931c31&amp;n=33&amp;h=215&amp;w=14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43808" y="3645024"/>
            <a:ext cx="1440160" cy="2092124"/>
          </a:xfrm>
          <a:prstGeom prst="rect">
            <a:avLst/>
          </a:prstGeom>
          <a:noFill/>
        </p:spPr>
      </p:pic>
      <p:pic>
        <p:nvPicPr>
          <p:cNvPr id="22542" name="Picture 14" descr="https://im0-tub-ru.yandex.net/i?id=5f9629485b7d7a19ecafe39619ee7321&amp;n=33&amp;h=84&amp;w=23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4008" y="3717032"/>
            <a:ext cx="2266950" cy="1440160"/>
          </a:xfrm>
          <a:prstGeom prst="rect">
            <a:avLst/>
          </a:prstGeom>
          <a:noFill/>
        </p:spPr>
      </p:pic>
      <p:sp>
        <p:nvSpPr>
          <p:cNvPr id="22544" name="AutoShape 16" descr="https://im0-tub-ru.yandex.net/i?id=edcbe24fa3dd43e2d77082b878e76bae&amp;n=33&amp;h=215&amp;w=17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46" name="Picture 18" descr="https://ds04.infourok.ru/uploads/ex/0e35/00008364-0da274f1/hello_html_m62b9e43f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3568" y="5229200"/>
            <a:ext cx="1800200" cy="190324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3511" cy="718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dirty="0" smtClean="0">
                <a:ln/>
                <a:solidFill>
                  <a:schemeClr val="accent3"/>
                </a:solidFill>
                <a:latin typeface="+mn-lt"/>
              </a:rPr>
              <a:t>Подведение итогов</a:t>
            </a:r>
            <a:endParaRPr lang="ru-RU" sz="4000" b="1" cap="none" dirty="0">
              <a:ln/>
              <a:solidFill>
                <a:schemeClr val="accent3"/>
              </a:solidFill>
              <a:latin typeface="+mn-lt"/>
            </a:endParaRPr>
          </a:p>
        </p:txBody>
      </p:sp>
      <p:pic>
        <p:nvPicPr>
          <p:cNvPr id="3074" name="Picture 2" descr="C:\Users\l\Desktop\зайчик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4365104"/>
            <a:ext cx="2040996" cy="28036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835696" y="1412776"/>
            <a:ext cx="5904656" cy="67710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endParaRPr lang="ru-RU" sz="2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3068960"/>
            <a:ext cx="3942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2536" name="AutoShape 8" descr="https://im0-tub-ru.yandex.net/i?id=2e50f4de902bec673f1c649057931c31&amp;n=33&amp;h=215&amp;w=148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4" name="AutoShape 16" descr="https://im0-tub-ru.yandex.net/i?id=edcbe24fa3dd43e2d77082b878e76bae&amp;n=33&amp;h=215&amp;w=17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763688" y="1700808"/>
            <a:ext cx="5184576" cy="237626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В мире много сказок</a:t>
            </a:r>
          </a:p>
          <a:p>
            <a:pPr algn="ctr"/>
            <a:r>
              <a:rPr lang="ru-RU" sz="2400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Грустных и смешных</a:t>
            </a:r>
          </a:p>
          <a:p>
            <a:pPr algn="ctr"/>
            <a:r>
              <a:rPr lang="ru-RU" sz="2400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И прожить на свете</a:t>
            </a:r>
          </a:p>
          <a:p>
            <a:pPr algn="ctr"/>
            <a:r>
              <a:rPr lang="ru-RU" sz="2400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Нам нельзя без них.</a:t>
            </a:r>
          </a:p>
          <a:p>
            <a:pPr algn="ctr"/>
            <a:r>
              <a:rPr lang="ru-RU" sz="2400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Пусть зло на проделки хитро,</a:t>
            </a:r>
          </a:p>
          <a:p>
            <a:pPr algn="ctr"/>
            <a:r>
              <a:rPr lang="ru-RU" sz="2400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Но все ж побеждает добро!</a:t>
            </a:r>
            <a:endParaRPr lang="ru-RU" sz="2400" b="1" dirty="0">
              <a:ln/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404</TotalTime>
  <Words>266</Words>
  <Application>Microsoft Office PowerPoint</Application>
  <PresentationFormat>Экран (4:3)</PresentationFormat>
  <Paragraphs>61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/>
      <vt:lpstr>Цель: Воспитывать интерес и любовь к народным сказкам</vt:lpstr>
      <vt:lpstr>Презентация PowerPoint</vt:lpstr>
      <vt:lpstr>Игра «Зайка серенький сидит»</vt:lpstr>
      <vt:lpstr>ЗАГАДКИ</vt:lpstr>
      <vt:lpstr>ЗАГАДКИ</vt:lpstr>
      <vt:lpstr>Словесная игра «Добавлялки»</vt:lpstr>
      <vt:lpstr>Игра «Бюро находок»</vt:lpstr>
      <vt:lpstr>Подведение итогов</vt:lpstr>
      <vt:lpstr>Молодцы, ребята!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Развлечение во второй младшей группе  </dc:title>
  <dc:creator>l</dc:creator>
  <cp:lastModifiedBy>user</cp:lastModifiedBy>
  <cp:revision>43</cp:revision>
  <dcterms:created xsi:type="dcterms:W3CDTF">2017-05-20T18:42:32Z</dcterms:created>
  <dcterms:modified xsi:type="dcterms:W3CDTF">2024-10-23T07:44:32Z</dcterms:modified>
</cp:coreProperties>
</file>