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2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59767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Веселый поезд.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Железная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дорога»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6032" y="2348880"/>
            <a:ext cx="588865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83203" y="6021288"/>
            <a:ext cx="566079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Подготовил воспитатель: Склярова Е.Л.</a:t>
            </a:r>
            <a:endParaRPr lang="ru-RU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562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C:\Users\user\Downloads\изображение_2024-01-24_094349166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1556792"/>
            <a:ext cx="2576681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102" y="-10376"/>
            <a:ext cx="9267622" cy="68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gas-kvas.com/uploads/posts/2023-02/1676395969_gas-kvas-com-p-risunok-poezda-detskii-s-vagonami-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1" y="1196752"/>
            <a:ext cx="9138929" cy="450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36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user\Downloads\изображение_2024-01-24_09532586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9144000" cy="653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5832648" cy="287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3701186"/>
            <a:ext cx="7342212" cy="292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C:\Users\user\Downloads\изображение_2024-01-24_09532586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4578" y="1196752"/>
            <a:ext cx="2457080" cy="175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652" y="2060848"/>
            <a:ext cx="7550046" cy="42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4039" y="620688"/>
            <a:ext cx="767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095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2024-01-24T06:32:57Z</dcterms:created>
  <dcterms:modified xsi:type="dcterms:W3CDTF">2024-11-11T14:56:40Z</dcterms:modified>
</cp:coreProperties>
</file>