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7" r:id="rId4"/>
    <p:sldId id="258" r:id="rId5"/>
    <p:sldId id="259" r:id="rId6"/>
    <p:sldId id="262" r:id="rId7"/>
    <p:sldId id="264" r:id="rId8"/>
    <p:sldId id="263" r:id="rId9"/>
    <p:sldId id="26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9.xml.rels><?xml version="1.0" encoding="UTF-8" standalone="yes"?>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332656"/>
            <a:ext cx="859767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«</a:t>
            </a:r>
            <a:r>
              <a:rPr lang="ru-RU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Веселый поезд. </a:t>
            </a:r>
            <a:endParaRPr lang="ru-RU" sz="54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Железная </a:t>
            </a:r>
            <a:r>
              <a:rPr lang="ru-RU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дорога»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06032" y="2348880"/>
            <a:ext cx="5888654" cy="3312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483203" y="6021288"/>
            <a:ext cx="5660797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Подготовил воспитатель: Склярова Е.Л.</a:t>
            </a:r>
            <a:endParaRPr lang="ru-RU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765626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 descr="C:\Users\user\Downloads\изображение_2024-01-24_094349166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11960" y="1556792"/>
            <a:ext cx="2576681" cy="4293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095630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5102" y="-10376"/>
            <a:ext cx="9267622" cy="686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0095630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0095630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s://gas-kvas.com/uploads/posts/2023-02/1676395969_gas-kvas-com-p-risunok-poezda-detskii-s-vagonami-1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71" y="1196752"/>
            <a:ext cx="9138929" cy="4509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095630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556792"/>
            <a:ext cx="9144000" cy="3645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0095630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Picture 3" descr="C:\Users\user\Downloads\изображение_2024-01-24_095325861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620688"/>
            <a:ext cx="9144000" cy="6537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095630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3528" y="404664"/>
            <a:ext cx="5832648" cy="28793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47664" y="3701186"/>
            <a:ext cx="7342212" cy="2927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0" name="Picture 4" descr="C:\Users\user\Downloads\изображение_2024-01-24_095325861.pn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34578" y="1196752"/>
            <a:ext cx="2457080" cy="1756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095630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73652" y="2060848"/>
            <a:ext cx="7550046" cy="4251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744039" y="620688"/>
            <a:ext cx="767710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Спасибо за внимание!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0095630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17</Words>
  <Application>Microsoft Office PowerPoint</Application>
  <PresentationFormat>Экран (4:3)</PresentationFormat>
  <Paragraphs>4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Arial</vt:lpstr>
      <vt:lpstr>Calibri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4</cp:revision>
  <dcterms:created xsi:type="dcterms:W3CDTF">2024-01-24T06:32:57Z</dcterms:created>
  <dcterms:modified xsi:type="dcterms:W3CDTF">2024-11-11T14:56:40Z</dcterms:modified>
</cp:coreProperties>
</file>