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81" r:id="rId13"/>
    <p:sldId id="282" r:id="rId14"/>
    <p:sldId id="269" r:id="rId15"/>
    <p:sldId id="271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 snapToGrid="0">
      <p:cViewPr varScale="1">
        <p:scale>
          <a:sx n="104" d="100"/>
          <a:sy n="104" d="100"/>
        </p:scale>
        <p:origin x="8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8B5-9BEF-4AA1-A22C-957A1868F8DF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6EA-2CCF-4FDE-AC0D-D748316DD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0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8B5-9BEF-4AA1-A22C-957A1868F8DF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6EA-2CCF-4FDE-AC0D-D748316DD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19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8B5-9BEF-4AA1-A22C-957A1868F8DF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6EA-2CCF-4FDE-AC0D-D748316DD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08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8B5-9BEF-4AA1-A22C-957A1868F8DF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6EA-2CCF-4FDE-AC0D-D748316DD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80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8B5-9BEF-4AA1-A22C-957A1868F8DF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6EA-2CCF-4FDE-AC0D-D748316DD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5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8B5-9BEF-4AA1-A22C-957A1868F8DF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6EA-2CCF-4FDE-AC0D-D748316DD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6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8B5-9BEF-4AA1-A22C-957A1868F8DF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6EA-2CCF-4FDE-AC0D-D748316DD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68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8B5-9BEF-4AA1-A22C-957A1868F8DF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6EA-2CCF-4FDE-AC0D-D748316DD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90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8B5-9BEF-4AA1-A22C-957A1868F8DF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6EA-2CCF-4FDE-AC0D-D748316DD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2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8B5-9BEF-4AA1-A22C-957A1868F8DF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6EA-2CCF-4FDE-AC0D-D748316DD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8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8B5-9BEF-4AA1-A22C-957A1868F8DF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6EA-2CCF-4FDE-AC0D-D748316DD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9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928B5-9BEF-4AA1-A22C-957A1868F8DF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556EA-2CCF-4FDE-AC0D-D748316DD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14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40" y="1427163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на тему: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«Театр – это интересно»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45280"/>
            <a:ext cx="9144000" cy="2453640"/>
          </a:xfrm>
        </p:spPr>
        <p:txBody>
          <a:bodyPr>
            <a:normAutofit/>
          </a:bodyPr>
          <a:lstStyle/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Склярова Е.Л.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4550" y="913773"/>
            <a:ext cx="5499100" cy="8286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 фланелеграфе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7137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C:\Users\user\Desktop\критерии\младшая\7.декабрь\проект театр\фото\02d586d4-21a7-4081-b77d-5d07b82b79d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55833">
            <a:off x="6726473" y="2002732"/>
            <a:ext cx="3398729" cy="25490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" name="Picture 2" descr="C:\Users\user\Desktop\критерии\младшая\7.декабрь\проект театр\фото\4cc23ad9-51a9-4bea-914d-83092893546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5026" y="2099675"/>
            <a:ext cx="3544866" cy="2658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" name="Picture 3" descr="C:\Users\user\Desktop\критерии\младшая\7.декабрь\проект театр\фото\4f7ec2a8-143c-462d-b75f-5a0d60794d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4014">
            <a:off x="4136017" y="3923500"/>
            <a:ext cx="3542288" cy="2656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1768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8150" y="801275"/>
            <a:ext cx="5956300" cy="7270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Сюжетно-ролевой театр</a:t>
            </a:r>
          </a:p>
        </p:txBody>
      </p:sp>
      <p:pic>
        <p:nvPicPr>
          <p:cNvPr id="7170" name="Picture 2" descr="C:\Users\user\Desktop\критерии\младшая\7.декабрь\проект театр\фото\7cff39b4-0bc2-4d9b-afbb-2bd267bce2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74440">
            <a:off x="1265127" y="2379946"/>
            <a:ext cx="4622106" cy="34665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критерии\младшая\7.декабрь\проект театр\фото\452df660-20ca-46af-a136-0681f46e43d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5665" y="1269303"/>
            <a:ext cx="4048516" cy="53980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35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8150" y="801275"/>
            <a:ext cx="5956300" cy="7270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Сюжетно-ролевой театр</a:t>
            </a:r>
          </a:p>
        </p:txBody>
      </p:sp>
      <p:pic>
        <p:nvPicPr>
          <p:cNvPr id="7172" name="Picture 4" descr="C:\Users\user\Desktop\критерии\младшая\7.декабрь\проект театр\фото\637fd410-ba35-4b1e-ba5a-b679efa78fe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4845" y="1610116"/>
            <a:ext cx="3714750" cy="4953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критерии\младшая\7.декабрь\проект театр\фото\b6034223-f2e9-4dc9-a976-872e6dfdfbb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532384" y="1840221"/>
            <a:ext cx="3511813" cy="46824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89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8150" y="801275"/>
            <a:ext cx="5956300" cy="7270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Сюжетно-ролевой театр</a:t>
            </a:r>
          </a:p>
        </p:txBody>
      </p:sp>
      <p:pic>
        <p:nvPicPr>
          <p:cNvPr id="11266" name="Picture 2" descr="D:\с телефона 2023\IMG_20221005_1030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4571" y="1453541"/>
            <a:ext cx="3691655" cy="49222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с телефона 2023\IMG_20221005_1036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233649" y="1055825"/>
            <a:ext cx="3937488" cy="52499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63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5322" y="602249"/>
            <a:ext cx="6705600" cy="8159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масок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user\Desktop\критерии\младшая\7.декабрь\проект театр\фото\4a4795c2-f167-41ab-b191-0b8580b0a9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117" y="1277654"/>
            <a:ext cx="4058435" cy="3043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9" name="Picture 3" descr="C:\Users\user\Desktop\критерии\ясли\январь 2023\фото\i (7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408" y="4321480"/>
            <a:ext cx="6763109" cy="24551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6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750" y="669925"/>
            <a:ext cx="8064500" cy="9175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user\Desktop\критерии\младшая\7.декабрь\проект театр\фото\23b5536b-c19c-42b2-a8ca-ef9ff542d8a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707" y="1448321"/>
            <a:ext cx="3356976" cy="2517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критерии\младшая\7.декабрь\проект театр\фото\fc7bfa2f-7a46-4d36-9b51-76c1f79c98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7100" y="1457715"/>
            <a:ext cx="3344450" cy="2508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критерии\младшая\4.сентябрь 2023\на сайт\050b9ff0-ee15-4766-a572-e70c20b02fe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803" y="3353844"/>
            <a:ext cx="3557391" cy="2668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13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9300" y="2209799"/>
            <a:ext cx="8255000" cy="35480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Театрализованная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— один из самых эффективных способов воздействия на ребенка, в котором наиболее ярко проявляется принцип обучения: учить играя! Развитие дошкольников посредством театрализованной деятельности дает положительные результаты. Развивается социальная активность детей, память и воображение, творческие способности, формируются чувства коллективизма, коммуникабельность, идет развитие речевых и познавательных функций.</a:t>
            </a:r>
          </a:p>
        </p:txBody>
      </p:sp>
    </p:spTree>
    <p:extLst>
      <p:ext uri="{BB962C8B-B14F-4D97-AF65-F5344CB8AC3E}">
        <p14:creationId xmlns:p14="http://schemas.microsoft.com/office/powerpoint/2010/main" val="36490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96607134_gas-kvas-com-p-kartinki-skazki-repka-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0759" y="2118661"/>
            <a:ext cx="7982798" cy="45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66685" y="913067"/>
            <a:ext cx="4858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Сказка «Репка»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228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3478" y="856634"/>
            <a:ext cx="668171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«Театр дает уроки красоты, морали и нравственности. А чем они богаче, тем успешнее идет развитие духовного мира детей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М. Теплов)</a:t>
            </a:r>
          </a:p>
        </p:txBody>
      </p:sp>
      <p:pic>
        <p:nvPicPr>
          <p:cNvPr id="2050" name="Picture 2" descr="https://fsd.multiurok.ru/html/2019/11/09/s_5dc630740017b/1249403_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0174" y="2814199"/>
            <a:ext cx="4808324" cy="404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58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3201" y="1993900"/>
            <a:ext cx="9715500" cy="4043363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активизировать познавательный интерес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зажатость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скованность.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зрительное и слуховое внимание, память, наблюдательность, находчивость, фантазию, воображение, образное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верить в любую воображаемую ситуацию (превращать и превращаться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импровизировать игры-драматизации на темы знакомых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 поведения в театре.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864416" y="791043"/>
            <a:ext cx="6533584" cy="1202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творческую личность ребенка через театрализованную деятельность.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9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1946" y="4080680"/>
            <a:ext cx="9812741" cy="25930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 имеет огромное значение для развития творческих способностей дошкольников, она позволяет решать вопросы развития личности,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 словарь, развивает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монологическую и диалогическую речь ребенка, способствует умение организовывать общение со сверстниками, умение внешне выражать свои внутренние эмоции и правильно понимать эмоциональное состояние собеседника.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s://documents.infourok.ru/66d2c077-5a6e-4e4c-8f41-fc5cad468bf9/0/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7432" y="652831"/>
            <a:ext cx="6421768" cy="359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58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2200" y="939800"/>
            <a:ext cx="4762500" cy="7127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театра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3100" y="2412999"/>
            <a:ext cx="10426700" cy="3759201"/>
          </a:xfrm>
        </p:spPr>
        <p:txBody>
          <a:bodyPr numCol="2"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Пальчиковый, варежковый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-ба-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Теневой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фланелеграфе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масок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топотушек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игрушек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марионеток</a:t>
            </a:r>
          </a:p>
        </p:txBody>
      </p:sp>
    </p:spTree>
    <p:extLst>
      <p:ext uri="{BB962C8B-B14F-4D97-AF65-F5344CB8AC3E}">
        <p14:creationId xmlns:p14="http://schemas.microsoft.com/office/powerpoint/2010/main" val="124079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6653" y="1004996"/>
            <a:ext cx="6743700" cy="6635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user\Desktop\критерии\младшая\7.декабрь\проект театр\фото\ded5e172-97be-41dd-9559-7bca20cfae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10354">
            <a:off x="1634674" y="2436345"/>
            <a:ext cx="4464905" cy="3348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критерии\младшая\7.декабрь\проект театр\фото\8ab70041-e17f-4686-9a7e-52ef8000fcf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4845">
            <a:off x="7259882" y="1937435"/>
            <a:ext cx="3069912" cy="4093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59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7974" y="868254"/>
            <a:ext cx="7010400" cy="9683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кукол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-ба-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7" descr="C:\Users\user\Desktop\критерии\младшая\7.декабрь\проект театр\фото\44a08c74-28c6-4e9c-8a9f-ba5cdebd333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24879">
            <a:off x="1749467" y="2304790"/>
            <a:ext cx="3517464" cy="4008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Desktop\критерии\младшая\7.декабрь\проект театр\фото\cb1e1197-5d00-49d7-88f1-56b1647b4c3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85431">
            <a:off x="5887232" y="2567835"/>
            <a:ext cx="4759891" cy="3166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13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46125"/>
            <a:ext cx="6680200" cy="6508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театр</a:t>
            </a:r>
          </a:p>
        </p:txBody>
      </p:sp>
      <p:pic>
        <p:nvPicPr>
          <p:cNvPr id="5122" name="Picture 2" descr="C:\Users\user\Desktop\критерии\младшая\7.декабрь\проект театр\фото\5134fbdf-041e-4ca7-a59a-b2c124ffcfc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9501" y="1371599"/>
            <a:ext cx="5498926" cy="33095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критерии\младшая\7.декабрь\проект театр\фото\d7e1d8bc-d5e7-4cc2-8fc7-b51f1d4faff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0705">
            <a:off x="1102291" y="3691030"/>
            <a:ext cx="4083485" cy="30626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критерии\младшая\7.декабрь\проект театр\фото\eab81975-431e-4aa1-b0b7-6396975dad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0438">
            <a:off x="6999959" y="3726892"/>
            <a:ext cx="4121063" cy="30907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6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3200" y="657225"/>
            <a:ext cx="4622800" cy="8159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Теневой театр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s://www.mgpu.ru/wp-content/uploads/2021/12/teatr-tenej-svoimi-rukami-7-1024x1024-1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" b="-51"/>
          <a:stretch/>
        </p:blipFill>
        <p:spPr bwMode="auto">
          <a:xfrm>
            <a:off x="2114660" y="2006600"/>
            <a:ext cx="3797079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tatic-sl.insales.ru/images/articles/1/2676/1141364/teatr-teney-svoimi-rukam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994400" y="2844800"/>
            <a:ext cx="5029201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39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284</Words>
  <Application>Microsoft Office PowerPoint</Application>
  <PresentationFormat>Широкоэкранный</PresentationFormat>
  <Paragraphs>42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Опыт работы на тему:  «Театр – это интересно»</vt:lpstr>
      <vt:lpstr>Презентация PowerPoint</vt:lpstr>
      <vt:lpstr>Презентация PowerPoint</vt:lpstr>
      <vt:lpstr>Презентация PowerPoint</vt:lpstr>
      <vt:lpstr>Виды театра</vt:lpstr>
      <vt:lpstr>Пальчиковый театр</vt:lpstr>
      <vt:lpstr>Театр кукол би-ба-бо</vt:lpstr>
      <vt:lpstr>Настольный театр</vt:lpstr>
      <vt:lpstr>Теневой театр</vt:lpstr>
      <vt:lpstr>Театр на фланелеграфе</vt:lpstr>
      <vt:lpstr>Сюжетно-ролевой театр</vt:lpstr>
      <vt:lpstr>Сюжетно-ролевой театр</vt:lpstr>
      <vt:lpstr>Сюжетно-ролевой театр</vt:lpstr>
      <vt:lpstr>Театр масок</vt:lpstr>
      <vt:lpstr>Дидактические игры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28</cp:revision>
  <dcterms:created xsi:type="dcterms:W3CDTF">2022-03-17T10:19:07Z</dcterms:created>
  <dcterms:modified xsi:type="dcterms:W3CDTF">2024-11-11T15:01:49Z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1555197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