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1" r:id="rId3"/>
    <p:sldId id="263" r:id="rId4"/>
    <p:sldId id="264" r:id="rId5"/>
    <p:sldId id="265" r:id="rId6"/>
    <p:sldId id="266" r:id="rId7"/>
    <p:sldId id="257" r:id="rId8"/>
    <p:sldId id="267" r:id="rId9"/>
    <p:sldId id="272" r:id="rId10"/>
    <p:sldId id="268" r:id="rId11"/>
    <p:sldId id="273" r:id="rId12"/>
    <p:sldId id="258" r:id="rId13"/>
    <p:sldId id="276" r:id="rId14"/>
    <p:sldId id="274" r:id="rId15"/>
    <p:sldId id="277" r:id="rId16"/>
    <p:sldId id="278" r:id="rId17"/>
    <p:sldId id="280" r:id="rId18"/>
    <p:sldId id="27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4F7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9029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 smtClean="0"/>
              <a:t>Покормите птиц зимой»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4800600"/>
            <a:ext cx="4114800" cy="99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Склярова Е.Л.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64345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13578" y="5834530"/>
            <a:ext cx="2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Ст.Егорлыкская</a:t>
            </a:r>
            <a:r>
              <a:rPr lang="ru-RU" sz="2000" b="1" dirty="0" smtClean="0"/>
              <a:t> 2023 г.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7418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ОД </a:t>
            </a:r>
            <a:r>
              <a:rPr lang="ru-RU" sz="3200" b="1" dirty="0" smtClean="0"/>
              <a:t>по познавательному развитию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" y="2610425"/>
            <a:ext cx="4233095" cy="3403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</a:t>
            </a:r>
            <a:r>
              <a:rPr lang="ru-RU" smtClean="0"/>
              <a:t>учреждение </a:t>
            </a:r>
          </a:p>
          <a:p>
            <a:pPr algn="ctr"/>
            <a:r>
              <a:rPr lang="ru-RU" smtClean="0"/>
              <a:t>детский </a:t>
            </a:r>
            <a:r>
              <a:rPr lang="ru-RU" dirty="0" smtClean="0"/>
              <a:t>сад № 7 «Жемчужинка»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66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672" y="228600"/>
            <a:ext cx="5415818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0" y="549901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снегирь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2564" y="4641273"/>
            <a:ext cx="4876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год я к вам лечу,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Зимовать у вас хочу.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ещё красней зимой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Ярко-красный галстук мой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0359" y="1523999"/>
            <a:ext cx="2409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+mj-lt"/>
              </a:rPr>
              <a:t>сова</a:t>
            </a:r>
            <a:endParaRPr lang="ru-RU" sz="8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3854219"/>
            <a:ext cx="35052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Всю ночь летает - мышей добывает.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станет светло - спать летит в дупло. 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9144000" cy="5166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1656" y="30480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Птичья столовая.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9170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94"/>
            <a:ext cx="9149686" cy="68497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" y="13648"/>
            <a:ext cx="7048500" cy="4875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47" y="990600"/>
            <a:ext cx="6276053" cy="56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57200"/>
            <a:ext cx="5410200" cy="571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775" y="184245"/>
            <a:ext cx="2390783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590" y="1676400"/>
            <a:ext cx="252122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292" y="4064759"/>
            <a:ext cx="2742531" cy="242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001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109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57200"/>
            <a:ext cx="8465127" cy="60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18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5" y="304799"/>
            <a:ext cx="9112155" cy="605104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92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04800"/>
            <a:ext cx="56388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72200" y="965537"/>
            <a:ext cx="259558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синица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9582" y="5334000"/>
            <a:ext cx="4572000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Желтенькое брюшко - воробья подружка.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841800" y="228600"/>
            <a:ext cx="7842250" cy="5821363"/>
          </a:xfrm>
          <a:prstGeom prst="rect">
            <a:avLst/>
          </a:prstGeom>
          <a:noFill/>
          <a:ln/>
        </p:spPr>
      </p:pic>
      <p:pic>
        <p:nvPicPr>
          <p:cNvPr id="3" name="Picture 9" descr="Рисунок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"/>
            <a:ext cx="52578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1676400"/>
            <a:ext cx="3029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воробей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4876800"/>
            <a:ext cx="4572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 маленькая пташка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Носит серую рубашку,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Подбирает быстро крошки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спасается от кошки.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18" y="1484991"/>
            <a:ext cx="7659688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20423"/>
            <a:ext cx="26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ворона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810000"/>
            <a:ext cx="2893207" cy="2862322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Кар-кар-кар! - кричит плутовка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Очень ловкая воровка!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Все блестящие вещицы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Подбирает эта птица!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Вам она, друзья, знакома,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Как ее зовут? </a:t>
            </a:r>
          </a:p>
          <a:p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55626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07502" y="609600"/>
            <a:ext cx="2755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голубь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4800600"/>
            <a:ext cx="4572000" cy="19389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Посмотрите на балкон: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 с утра воркует тут.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Эта птица - почтальон,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Пролетит любой маршрут.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706" y="1611409"/>
            <a:ext cx="2766101" cy="2805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ed673bf45e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9382"/>
            <a:ext cx="5755095" cy="4419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826327"/>
            <a:ext cx="2089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дятел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00" y="1981200"/>
            <a:ext cx="3117273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деревья с интересом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Изучает доктор леса.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Если дерево ест жук,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Доктор сразу: ТУК ТУК ТУК!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410200"/>
            <a:ext cx="249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сорока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4648200"/>
            <a:ext cx="4572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Болтлива птичка - спору нет,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Расскажет новость и секрет!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Красива с виду, белобока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Кто? – Длиннохвостая ... 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5291039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9436"/>
            <a:ext cx="4116692" cy="6169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3825922"/>
            <a:ext cx="3124200" cy="2523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ysClr val="windowText" lastClr="000000"/>
                </a:solidFill>
              </a:rPr>
              <a:t>Кто там прыгает, шуршит,</a:t>
            </a:r>
          </a:p>
          <a:p>
            <a:r>
              <a:rPr lang="ru-RU" sz="2000" b="1" dirty="0">
                <a:solidFill>
                  <a:sysClr val="windowText" lastClr="000000"/>
                </a:solidFill>
              </a:rPr>
              <a:t>Клювом шишки потрошит?</a:t>
            </a:r>
          </a:p>
          <a:p>
            <a:r>
              <a:rPr lang="ru-RU" sz="2000" b="1" dirty="0">
                <a:solidFill>
                  <a:sysClr val="windowText" lastClr="000000"/>
                </a:solidFill>
              </a:rPr>
              <a:t>Голоском речистым, чистым –</a:t>
            </a:r>
          </a:p>
          <a:p>
            <a:r>
              <a:rPr lang="ru-RU" sz="2000" b="1" dirty="0" err="1">
                <a:solidFill>
                  <a:sysClr val="windowText" lastClr="000000"/>
                </a:solidFill>
              </a:rPr>
              <a:t>Клё</a:t>
            </a:r>
            <a:r>
              <a:rPr lang="ru-RU" sz="2000" b="1" dirty="0">
                <a:solidFill>
                  <a:sysClr val="windowText" lastClr="000000"/>
                </a:solidFill>
              </a:rPr>
              <a:t>!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Клё</a:t>
            </a:r>
            <a:r>
              <a:rPr lang="ru-RU" sz="2000" b="1" dirty="0">
                <a:solidFill>
                  <a:sysClr val="windowText" lastClr="000000"/>
                </a:solidFill>
              </a:rPr>
              <a:t>! </a:t>
            </a:r>
            <a:r>
              <a:rPr lang="ru-RU" sz="2000" b="1" dirty="0" err="1">
                <a:solidFill>
                  <a:sysClr val="windowText" lastClr="000000"/>
                </a:solidFill>
              </a:rPr>
              <a:t>Клё</a:t>
            </a:r>
            <a:r>
              <a:rPr lang="ru-RU" sz="2000" b="1" dirty="0">
                <a:solidFill>
                  <a:sysClr val="windowText" lastClr="000000"/>
                </a:solidFill>
              </a:rPr>
              <a:t>! Поёт со свистом. </a:t>
            </a:r>
          </a:p>
          <a:p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16340"/>
            <a:ext cx="4314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«Покормите птиц зимой»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Оля</cp:lastModifiedBy>
  <cp:revision>58</cp:revision>
  <dcterms:created xsi:type="dcterms:W3CDTF">2014-01-06T15:57:17Z</dcterms:created>
  <dcterms:modified xsi:type="dcterms:W3CDTF">2024-10-25T12:42:30Z</dcterms:modified>
</cp:coreProperties>
</file>