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8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0AA0A75-0670-401A-B17A-0FBBF6CF2E96}">
          <p14:sldIdLst>
            <p14:sldId id="269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4"/>
            <p14:sldId id="266"/>
            <p14:sldId id="268"/>
            <p14:sldId id="267"/>
            <p14:sldId id="271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8.jp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496944" cy="1944216"/>
          </a:xfrm>
          <a:solidFill>
            <a:srgbClr val="92D050"/>
          </a:solidFill>
        </p:spPr>
        <p:txBody>
          <a:bodyPr/>
          <a:lstStyle/>
          <a:p>
            <a:r>
              <a:rPr lang="ru-RU" sz="5400" dirty="0" smtClean="0"/>
              <a:t>Военная техника.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6470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dirty="0"/>
              <a:t>детский сад № 7 «Жемчужинка»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05655" y="4869160"/>
            <a:ext cx="4154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Подготовила воспитатель: Склярова Е.Л.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8984" y="6021288"/>
            <a:ext cx="2373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Ст.Егорлыкская 2023 г.</a:t>
            </a:r>
          </a:p>
        </p:txBody>
      </p:sp>
    </p:spTree>
    <p:extLst>
      <p:ext uri="{BB962C8B-B14F-4D97-AF65-F5344CB8AC3E}">
        <p14:creationId xmlns:p14="http://schemas.microsoft.com/office/powerpoint/2010/main" val="35829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8" y="1268413"/>
            <a:ext cx="8640762" cy="5383212"/>
          </a:xfrm>
          <a:ln>
            <a:solidFill>
              <a:schemeClr val="tx1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27882"/>
            <a:ext cx="6512511" cy="1143000"/>
          </a:xfrm>
        </p:spPr>
        <p:txBody>
          <a:bodyPr/>
          <a:lstStyle/>
          <a:p>
            <a:r>
              <a:rPr lang="ru-RU" dirty="0" smtClean="0"/>
              <a:t>Подводная лодка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3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44824"/>
            <a:ext cx="5904656" cy="44042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6784975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3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225068" cy="5328592"/>
          </a:xfr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512511" cy="1143000"/>
          </a:xfrm>
        </p:spPr>
        <p:txBody>
          <a:bodyPr/>
          <a:lstStyle/>
          <a:p>
            <a:r>
              <a:rPr lang="ru-RU" dirty="0" smtClean="0"/>
              <a:t>Радар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26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745432"/>
            <a:ext cx="8640959" cy="51125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094" y="332656"/>
            <a:ext cx="6512511" cy="1143000"/>
          </a:xfrm>
        </p:spPr>
        <p:txBody>
          <a:bodyPr/>
          <a:lstStyle/>
          <a:p>
            <a:r>
              <a:rPr lang="ru-RU" dirty="0" smtClean="0"/>
              <a:t>«Катюша»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1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96815" cy="1143000"/>
          </a:xfrm>
        </p:spPr>
        <p:txBody>
          <a:bodyPr/>
          <a:lstStyle/>
          <a:p>
            <a:r>
              <a:rPr lang="ru-RU" dirty="0" smtClean="0"/>
              <a:t>Игра: «Что лишнее?»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313"/>
            <a:ext cx="2133600" cy="1238250"/>
          </a:xfrm>
          <a:ln>
            <a:solidFill>
              <a:schemeClr val="tx1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28800"/>
            <a:ext cx="3384376" cy="19442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006" y="2467713"/>
            <a:ext cx="2509667" cy="22106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41168"/>
            <a:ext cx="2724150" cy="1676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41118"/>
            <a:ext cx="3096344" cy="191221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5480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512511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Загадки: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340768"/>
            <a:ext cx="3346704" cy="3474720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Гусеницы две ползут</a:t>
            </a:r>
          </a:p>
          <a:p>
            <a:pPr marL="0" indent="0">
              <a:buNone/>
            </a:pPr>
            <a:r>
              <a:rPr lang="ru-RU" sz="2000" dirty="0" smtClean="0"/>
              <a:t>Башню с пушкою везут.					(танк)</a:t>
            </a:r>
          </a:p>
          <a:p>
            <a:r>
              <a:rPr lang="ru-RU" sz="2000" dirty="0" smtClean="0"/>
              <a:t>Брызжет огнём,</a:t>
            </a:r>
          </a:p>
          <a:p>
            <a:pPr marL="0" indent="0">
              <a:buNone/>
            </a:pPr>
            <a:r>
              <a:rPr lang="ru-RU" sz="2000" dirty="0" smtClean="0"/>
              <a:t>Гремит, что гром.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(пушка)</a:t>
            </a:r>
          </a:p>
          <a:p>
            <a:r>
              <a:rPr lang="ru-RU" sz="2000" dirty="0" smtClean="0"/>
              <a:t>Смело в небе проплывает</a:t>
            </a:r>
          </a:p>
          <a:p>
            <a:pPr marL="0" indent="0">
              <a:buNone/>
            </a:pPr>
            <a:r>
              <a:rPr lang="ru-RU" sz="2000" dirty="0" smtClean="0"/>
              <a:t>Обгоняя птиц полёт</a:t>
            </a:r>
          </a:p>
          <a:p>
            <a:pPr marL="0" indent="0">
              <a:buNone/>
            </a:pPr>
            <a:r>
              <a:rPr lang="ru-RU" sz="2000" dirty="0" smtClean="0"/>
              <a:t>Человек им управляет</a:t>
            </a:r>
          </a:p>
          <a:p>
            <a:pPr marL="0" indent="0">
              <a:buNone/>
            </a:pPr>
            <a:r>
              <a:rPr lang="ru-RU" sz="2000" dirty="0" smtClean="0"/>
              <a:t>Что такое                       (самолёт)</a:t>
            </a:r>
          </a:p>
          <a:p>
            <a:r>
              <a:rPr lang="ru-RU" sz="2000" dirty="0" smtClean="0"/>
              <a:t>У него бесценный дар:</a:t>
            </a:r>
          </a:p>
          <a:p>
            <a:pPr marL="0" indent="0">
              <a:buNone/>
            </a:pPr>
            <a:r>
              <a:rPr lang="ru-RU" sz="2000" dirty="0" smtClean="0"/>
              <a:t>Слышит за сто вёрст…	(радар)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860032" y="1412776"/>
            <a:ext cx="3346704" cy="3474720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Моряком ты можешь стать,</a:t>
            </a:r>
          </a:p>
          <a:p>
            <a:pPr marL="0" indent="0">
              <a:buNone/>
            </a:pPr>
            <a:r>
              <a:rPr lang="ru-RU" sz="2000" dirty="0" smtClean="0"/>
              <a:t>Чтоб границу охранять</a:t>
            </a:r>
          </a:p>
          <a:p>
            <a:pPr marL="0" indent="0">
              <a:buNone/>
            </a:pPr>
            <a:r>
              <a:rPr lang="ru-RU" sz="2000" dirty="0" smtClean="0"/>
              <a:t>И служить не на земле,</a:t>
            </a:r>
          </a:p>
          <a:p>
            <a:pPr marL="0" indent="0">
              <a:buNone/>
            </a:pPr>
            <a:r>
              <a:rPr lang="ru-RU" sz="2000" dirty="0" smtClean="0"/>
              <a:t>А на военном……. (корабле)</a:t>
            </a:r>
          </a:p>
          <a:p>
            <a:r>
              <a:rPr lang="ru-RU" sz="2000" dirty="0" smtClean="0"/>
              <a:t>Без разгона ввысь взлетаю,</a:t>
            </a:r>
          </a:p>
          <a:p>
            <a:pPr marL="0" indent="0">
              <a:buNone/>
            </a:pPr>
            <a:r>
              <a:rPr lang="ru-RU" sz="2000" dirty="0" smtClean="0"/>
              <a:t>Стрекозу напоминаю</a:t>
            </a:r>
          </a:p>
          <a:p>
            <a:pPr marL="0" indent="0">
              <a:buNone/>
            </a:pPr>
            <a:r>
              <a:rPr lang="ru-RU" sz="2000" dirty="0" smtClean="0"/>
              <a:t>Отправляется в полёт</a:t>
            </a:r>
          </a:p>
          <a:p>
            <a:pPr marL="0" indent="0">
              <a:buNone/>
            </a:pPr>
            <a:r>
              <a:rPr lang="ru-RU" sz="2000" dirty="0" smtClean="0"/>
              <a:t>Наш Российский….. (вертолёт)</a:t>
            </a:r>
          </a:p>
          <a:p>
            <a:r>
              <a:rPr lang="ru-RU" sz="2000" dirty="0" smtClean="0"/>
              <a:t>Под водой железный кит</a:t>
            </a:r>
          </a:p>
          <a:p>
            <a:pPr marL="0" indent="0">
              <a:buNone/>
            </a:pPr>
            <a:r>
              <a:rPr lang="ru-RU" sz="2000" dirty="0" smtClean="0"/>
              <a:t>Днём и ночью кит не спит</a:t>
            </a:r>
          </a:p>
          <a:p>
            <a:pPr marL="0" indent="0">
              <a:buNone/>
            </a:pPr>
            <a:r>
              <a:rPr lang="ru-RU" sz="2000" dirty="0" smtClean="0"/>
              <a:t>Днём и ночью под водой</a:t>
            </a:r>
          </a:p>
          <a:p>
            <a:pPr marL="0" indent="0">
              <a:buNone/>
            </a:pPr>
            <a:r>
              <a:rPr lang="ru-RU" sz="2000" dirty="0" smtClean="0"/>
              <a:t>Охраняет наш  покой.  			 	 (подводная лодка)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611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Виды военной техники.</a:t>
            </a:r>
            <a:endParaRPr lang="ru-RU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8712968" cy="5400600"/>
          </a:xfrm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4332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8208912" cy="54726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11760" y="116632"/>
            <a:ext cx="6512511" cy="1143000"/>
          </a:xfrm>
        </p:spPr>
        <p:txBody>
          <a:bodyPr/>
          <a:lstStyle/>
          <a:p>
            <a:r>
              <a:rPr lang="ru-RU" dirty="0" smtClean="0"/>
              <a:t>Танк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0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413"/>
            <a:ext cx="8856663" cy="5589587"/>
          </a:xfr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Экипаж танка.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4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3"/>
            <a:ext cx="7560840" cy="51845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512511" cy="1143000"/>
          </a:xfrm>
        </p:spPr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амолёт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7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4201988" cy="4176464"/>
          </a:xfrm>
          <a:ln>
            <a:solidFill>
              <a:schemeClr val="tx1"/>
            </a:solidFill>
          </a:ln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556792"/>
            <a:ext cx="3816423" cy="4104456"/>
          </a:xfrm>
          <a:ln>
            <a:solidFill>
              <a:schemeClr val="tx1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23728" y="188640"/>
            <a:ext cx="6512511" cy="1143000"/>
          </a:xfrm>
        </p:spPr>
        <p:txBody>
          <a:bodyPr/>
          <a:lstStyle/>
          <a:p>
            <a:r>
              <a:rPr lang="ru-RU" dirty="0" smtClean="0"/>
              <a:t>Вертолёт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31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56792"/>
            <a:ext cx="8856984" cy="49685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512511" cy="1143000"/>
          </a:xfrm>
        </p:spPr>
        <p:txBody>
          <a:bodyPr/>
          <a:lstStyle/>
          <a:p>
            <a:r>
              <a:rPr lang="ru-RU" dirty="0" smtClean="0"/>
              <a:t>Экипаж вертолёта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7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196752"/>
            <a:ext cx="8136904" cy="52565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5776" y="53752"/>
            <a:ext cx="6512511" cy="1143000"/>
          </a:xfrm>
        </p:spPr>
        <p:txBody>
          <a:bodyPr/>
          <a:lstStyle/>
          <a:p>
            <a:r>
              <a:rPr lang="ru-RU" dirty="0" smtClean="0"/>
              <a:t>Пушка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80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90650"/>
            <a:ext cx="8496943" cy="506268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47650"/>
            <a:ext cx="6512511" cy="1143000"/>
          </a:xfrm>
        </p:spPr>
        <p:txBody>
          <a:bodyPr/>
          <a:lstStyle/>
          <a:p>
            <a:r>
              <a:rPr lang="ru-RU" dirty="0" smtClean="0"/>
              <a:t>Военный корабль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71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154</TotalTime>
  <Words>118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Военная техника.</vt:lpstr>
      <vt:lpstr>Виды военной техники.</vt:lpstr>
      <vt:lpstr>Танк</vt:lpstr>
      <vt:lpstr>Экипаж танка.</vt:lpstr>
      <vt:lpstr>Самолёт</vt:lpstr>
      <vt:lpstr>Вертолёт</vt:lpstr>
      <vt:lpstr>Экипаж вертолёта</vt:lpstr>
      <vt:lpstr>Пушка</vt:lpstr>
      <vt:lpstr>Военный корабль</vt:lpstr>
      <vt:lpstr>Подводная лодка</vt:lpstr>
      <vt:lpstr>Презентация PowerPoint</vt:lpstr>
      <vt:lpstr>Радар</vt:lpstr>
      <vt:lpstr>«Катюша»</vt:lpstr>
      <vt:lpstr>Игра: «Что лишнее?»</vt:lpstr>
      <vt:lpstr>Загадки: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Военная техника.</dc:title>
  <dc:creator>Стас</dc:creator>
  <cp:lastModifiedBy>Оля</cp:lastModifiedBy>
  <cp:revision>21</cp:revision>
  <dcterms:created xsi:type="dcterms:W3CDTF">2015-11-11T09:17:14Z</dcterms:created>
  <dcterms:modified xsi:type="dcterms:W3CDTF">2024-10-25T12:55:51Z</dcterms:modified>
</cp:coreProperties>
</file>