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  <p:sldId id="268" r:id="rId13"/>
    <p:sldId id="267" r:id="rId14"/>
    <p:sldId id="271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0AA0A75-0670-401A-B17A-0FBBF6CF2E96}">
          <p14:sldIdLst>
            <p14:sldId id="269"/>
            <p14:sldId id="257"/>
            <p14:sldId id="258"/>
            <p14:sldId id="259"/>
            <p14:sldId id="260"/>
            <p14:sldId id="261"/>
            <p14:sldId id="265"/>
            <p14:sldId id="262"/>
            <p14:sldId id="263"/>
            <p14:sldId id="264"/>
            <p14:sldId id="266"/>
            <p14:sldId id="268"/>
            <p14:sldId id="267"/>
            <p14:sldId id="271"/>
            <p14:sldId id="27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77" d="100"/>
          <a:sy n="77" d="100"/>
        </p:scale>
        <p:origin x="-1176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8.jpg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496944" cy="1944216"/>
          </a:xfrm>
          <a:solidFill>
            <a:srgbClr val="92D050"/>
          </a:solidFill>
        </p:spPr>
        <p:txBody>
          <a:bodyPr/>
          <a:lstStyle/>
          <a:p>
            <a:r>
              <a:rPr lang="ru-RU" sz="5400" dirty="0" smtClean="0"/>
              <a:t>Военная техника.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764704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Муниципальное бюджетное дошкольное образовательное учреждение </a:t>
            </a:r>
          </a:p>
          <a:p>
            <a:pPr algn="ctr"/>
            <a:r>
              <a:rPr lang="ru-RU" dirty="0"/>
              <a:t>детский сад № 7 «Жемчужинка»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05655" y="4869160"/>
            <a:ext cx="41547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Подготовила воспитатель: Склярова Е.Л.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18984" y="6021288"/>
            <a:ext cx="2373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Ст.Егорлыкская 2023 г.</a:t>
            </a:r>
          </a:p>
        </p:txBody>
      </p:sp>
    </p:spTree>
    <p:extLst>
      <p:ext uri="{BB962C8B-B14F-4D97-AF65-F5344CB8AC3E}">
        <p14:creationId xmlns:p14="http://schemas.microsoft.com/office/powerpoint/2010/main" val="358290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238" y="1268413"/>
            <a:ext cx="8640762" cy="5383212"/>
          </a:xfrm>
          <a:ln>
            <a:solidFill>
              <a:schemeClr val="tx1"/>
            </a:solidFill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83768" y="27882"/>
            <a:ext cx="6512511" cy="1143000"/>
          </a:xfrm>
        </p:spPr>
        <p:txBody>
          <a:bodyPr/>
          <a:lstStyle/>
          <a:p>
            <a:r>
              <a:rPr lang="ru-RU" dirty="0" smtClean="0"/>
              <a:t>Подводная лодка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738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844824"/>
            <a:ext cx="5904656" cy="440429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88640"/>
            <a:ext cx="6784975" cy="150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434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268760"/>
            <a:ext cx="8225068" cy="5328592"/>
          </a:xfrm>
          <a:ln>
            <a:solidFill>
              <a:schemeClr val="tx1"/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60648"/>
            <a:ext cx="6512511" cy="1143000"/>
          </a:xfrm>
        </p:spPr>
        <p:txBody>
          <a:bodyPr/>
          <a:lstStyle/>
          <a:p>
            <a:r>
              <a:rPr lang="ru-RU" dirty="0" smtClean="0"/>
              <a:t>Радар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226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1745432"/>
            <a:ext cx="8640959" cy="511256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5094" y="332656"/>
            <a:ext cx="6512511" cy="1143000"/>
          </a:xfrm>
        </p:spPr>
        <p:txBody>
          <a:bodyPr/>
          <a:lstStyle/>
          <a:p>
            <a:r>
              <a:rPr lang="ru-RU" dirty="0" smtClean="0"/>
              <a:t>«Катюша»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217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96815" cy="1143000"/>
          </a:xfrm>
        </p:spPr>
        <p:txBody>
          <a:bodyPr/>
          <a:lstStyle/>
          <a:p>
            <a:r>
              <a:rPr lang="ru-RU" dirty="0" smtClean="0"/>
              <a:t>Игра: «Что лишнее?»</a:t>
            </a:r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313"/>
            <a:ext cx="2133600" cy="1238250"/>
          </a:xfrm>
          <a:ln>
            <a:solidFill>
              <a:schemeClr val="tx1"/>
            </a:solidFill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628800"/>
            <a:ext cx="3384376" cy="194421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006" y="2467713"/>
            <a:ext cx="2509667" cy="221060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941168"/>
            <a:ext cx="2724150" cy="16764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541118"/>
            <a:ext cx="3096344" cy="191221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5480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6512511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Загадки: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1340768"/>
            <a:ext cx="3346704" cy="3474720"/>
          </a:xfrm>
        </p:spPr>
        <p:txBody>
          <a:bodyPr>
            <a:normAutofit fontScale="70000" lnSpcReduction="20000"/>
          </a:bodyPr>
          <a:lstStyle/>
          <a:p>
            <a:r>
              <a:rPr lang="ru-RU" sz="2000" dirty="0" smtClean="0"/>
              <a:t>Гусеницы две ползут</a:t>
            </a:r>
          </a:p>
          <a:p>
            <a:pPr marL="0" indent="0">
              <a:buNone/>
            </a:pPr>
            <a:r>
              <a:rPr lang="ru-RU" sz="2000" dirty="0" smtClean="0"/>
              <a:t>Башню с пушкою везут.					(танк)</a:t>
            </a:r>
          </a:p>
          <a:p>
            <a:r>
              <a:rPr lang="ru-RU" sz="2000" dirty="0" smtClean="0"/>
              <a:t>Брызжет огнём,</a:t>
            </a:r>
          </a:p>
          <a:p>
            <a:pPr marL="0" indent="0">
              <a:buNone/>
            </a:pPr>
            <a:r>
              <a:rPr lang="ru-RU" sz="2000" dirty="0" smtClean="0"/>
              <a:t>Гремит, что гром.</a:t>
            </a:r>
          </a:p>
          <a:p>
            <a:pPr marL="0" indent="0">
              <a:buNone/>
            </a:pPr>
            <a:r>
              <a:rPr lang="ru-RU" sz="2000" dirty="0"/>
              <a:t>	</a:t>
            </a:r>
            <a:r>
              <a:rPr lang="ru-RU" sz="2000" dirty="0" smtClean="0"/>
              <a:t>		(пушка)</a:t>
            </a:r>
          </a:p>
          <a:p>
            <a:r>
              <a:rPr lang="ru-RU" sz="2000" dirty="0" smtClean="0"/>
              <a:t>Смело в небе проплывает</a:t>
            </a:r>
          </a:p>
          <a:p>
            <a:pPr marL="0" indent="0">
              <a:buNone/>
            </a:pPr>
            <a:r>
              <a:rPr lang="ru-RU" sz="2000" dirty="0" smtClean="0"/>
              <a:t>Обгоняя птиц полёт</a:t>
            </a:r>
          </a:p>
          <a:p>
            <a:pPr marL="0" indent="0">
              <a:buNone/>
            </a:pPr>
            <a:r>
              <a:rPr lang="ru-RU" sz="2000" dirty="0" smtClean="0"/>
              <a:t>Человек им управляет</a:t>
            </a:r>
          </a:p>
          <a:p>
            <a:pPr marL="0" indent="0">
              <a:buNone/>
            </a:pPr>
            <a:r>
              <a:rPr lang="ru-RU" sz="2000" dirty="0" smtClean="0"/>
              <a:t>Что такое                       (самолёт)</a:t>
            </a:r>
          </a:p>
          <a:p>
            <a:r>
              <a:rPr lang="ru-RU" sz="2000" dirty="0" smtClean="0"/>
              <a:t>У него бесценный дар:</a:t>
            </a:r>
          </a:p>
          <a:p>
            <a:pPr marL="0" indent="0">
              <a:buNone/>
            </a:pPr>
            <a:r>
              <a:rPr lang="ru-RU" sz="2000" dirty="0" smtClean="0"/>
              <a:t>Слышит за сто вёрст…	(радар)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860032" y="1412776"/>
            <a:ext cx="3346704" cy="3474720"/>
          </a:xfrm>
        </p:spPr>
        <p:txBody>
          <a:bodyPr>
            <a:normAutofit fontScale="70000" lnSpcReduction="20000"/>
          </a:bodyPr>
          <a:lstStyle/>
          <a:p>
            <a:r>
              <a:rPr lang="ru-RU" sz="2000" dirty="0" smtClean="0"/>
              <a:t>Моряком ты можешь стать,</a:t>
            </a:r>
          </a:p>
          <a:p>
            <a:pPr marL="0" indent="0">
              <a:buNone/>
            </a:pPr>
            <a:r>
              <a:rPr lang="ru-RU" sz="2000" dirty="0" smtClean="0"/>
              <a:t>Чтоб границу охранять</a:t>
            </a:r>
          </a:p>
          <a:p>
            <a:pPr marL="0" indent="0">
              <a:buNone/>
            </a:pPr>
            <a:r>
              <a:rPr lang="ru-RU" sz="2000" dirty="0" smtClean="0"/>
              <a:t>И служить не на земле,</a:t>
            </a:r>
          </a:p>
          <a:p>
            <a:pPr marL="0" indent="0">
              <a:buNone/>
            </a:pPr>
            <a:r>
              <a:rPr lang="ru-RU" sz="2000" dirty="0" smtClean="0"/>
              <a:t>А на военном……. (корабле)</a:t>
            </a:r>
          </a:p>
          <a:p>
            <a:r>
              <a:rPr lang="ru-RU" sz="2000" dirty="0" smtClean="0"/>
              <a:t>Без разгона ввысь взлетаю,</a:t>
            </a:r>
          </a:p>
          <a:p>
            <a:pPr marL="0" indent="0">
              <a:buNone/>
            </a:pPr>
            <a:r>
              <a:rPr lang="ru-RU" sz="2000" dirty="0" smtClean="0"/>
              <a:t>Стрекозу напоминаю</a:t>
            </a:r>
          </a:p>
          <a:p>
            <a:pPr marL="0" indent="0">
              <a:buNone/>
            </a:pPr>
            <a:r>
              <a:rPr lang="ru-RU" sz="2000" dirty="0" smtClean="0"/>
              <a:t>Отправляется в полёт</a:t>
            </a:r>
          </a:p>
          <a:p>
            <a:pPr marL="0" indent="0">
              <a:buNone/>
            </a:pPr>
            <a:r>
              <a:rPr lang="ru-RU" sz="2000" dirty="0" smtClean="0"/>
              <a:t>Наш Российский….. (вертолёт)</a:t>
            </a:r>
          </a:p>
          <a:p>
            <a:r>
              <a:rPr lang="ru-RU" sz="2000" dirty="0" smtClean="0"/>
              <a:t>Под водой железный кит</a:t>
            </a:r>
          </a:p>
          <a:p>
            <a:pPr marL="0" indent="0">
              <a:buNone/>
            </a:pPr>
            <a:r>
              <a:rPr lang="ru-RU" sz="2000" dirty="0" smtClean="0"/>
              <a:t>Днём и ночью кит не спит</a:t>
            </a:r>
          </a:p>
          <a:p>
            <a:pPr marL="0" indent="0">
              <a:buNone/>
            </a:pPr>
            <a:r>
              <a:rPr lang="ru-RU" sz="2000" dirty="0" smtClean="0"/>
              <a:t>Днём и ночью под водой</a:t>
            </a:r>
          </a:p>
          <a:p>
            <a:pPr marL="0" indent="0">
              <a:buNone/>
            </a:pPr>
            <a:r>
              <a:rPr lang="ru-RU" sz="2000" dirty="0" smtClean="0"/>
              <a:t>Охраняет наш  покой.  			 	 (подводная лодка)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9611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Виды военной техники.</a:t>
            </a:r>
            <a:endParaRPr lang="ru-RU" dirty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68760"/>
            <a:ext cx="8712968" cy="5400600"/>
          </a:xfrm>
          <a:ln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243321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052736"/>
            <a:ext cx="8208912" cy="547260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411760" y="116632"/>
            <a:ext cx="6512511" cy="1143000"/>
          </a:xfrm>
        </p:spPr>
        <p:txBody>
          <a:bodyPr/>
          <a:lstStyle/>
          <a:p>
            <a:r>
              <a:rPr lang="ru-RU" dirty="0" smtClean="0"/>
              <a:t>Танк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803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8413"/>
            <a:ext cx="8856663" cy="5589587"/>
          </a:xfrm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ru-RU" dirty="0" smtClean="0"/>
              <a:t>Экипаж танка.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545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556793"/>
            <a:ext cx="7560840" cy="518457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267744" y="188640"/>
            <a:ext cx="6512511" cy="1143000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RU" dirty="0" smtClean="0"/>
              <a:t>амолёт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076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60848"/>
            <a:ext cx="4201988" cy="4176464"/>
          </a:xfrm>
          <a:ln>
            <a:solidFill>
              <a:schemeClr val="tx1"/>
            </a:solidFill>
          </a:ln>
        </p:spPr>
      </p:pic>
      <p:pic>
        <p:nvPicPr>
          <p:cNvPr id="7" name="Объект 6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556792"/>
            <a:ext cx="3816423" cy="4104456"/>
          </a:xfrm>
          <a:ln>
            <a:solidFill>
              <a:schemeClr val="tx1"/>
            </a:solidFill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23728" y="188640"/>
            <a:ext cx="6512511" cy="1143000"/>
          </a:xfrm>
        </p:spPr>
        <p:txBody>
          <a:bodyPr/>
          <a:lstStyle/>
          <a:p>
            <a:r>
              <a:rPr lang="ru-RU" dirty="0" smtClean="0"/>
              <a:t>Вертолёт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231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556792"/>
            <a:ext cx="8856984" cy="496855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260648"/>
            <a:ext cx="6512511" cy="1143000"/>
          </a:xfrm>
        </p:spPr>
        <p:txBody>
          <a:bodyPr/>
          <a:lstStyle/>
          <a:p>
            <a:r>
              <a:rPr lang="ru-RU" dirty="0" smtClean="0"/>
              <a:t>Экипаж вертолёта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371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196752"/>
            <a:ext cx="8136904" cy="525658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55776" y="53752"/>
            <a:ext cx="6512511" cy="1143000"/>
          </a:xfrm>
        </p:spPr>
        <p:txBody>
          <a:bodyPr/>
          <a:lstStyle/>
          <a:p>
            <a:r>
              <a:rPr lang="ru-RU" dirty="0" smtClean="0"/>
              <a:t>Пушка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480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390650"/>
            <a:ext cx="8496943" cy="506268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247650"/>
            <a:ext cx="6512511" cy="1143000"/>
          </a:xfrm>
        </p:spPr>
        <p:txBody>
          <a:bodyPr/>
          <a:lstStyle/>
          <a:p>
            <a:r>
              <a:rPr lang="ru-RU" dirty="0" smtClean="0"/>
              <a:t>Военный корабль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171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154</TotalTime>
  <Words>118</Words>
  <Application>Microsoft Office PowerPoint</Application>
  <PresentationFormat>Экран (4:3)</PresentationFormat>
  <Paragraphs>41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Военная техника.</vt:lpstr>
      <vt:lpstr>Виды военной техники.</vt:lpstr>
      <vt:lpstr>Танк</vt:lpstr>
      <vt:lpstr>Экипаж танка.</vt:lpstr>
      <vt:lpstr>Самолёт</vt:lpstr>
      <vt:lpstr>Вертолёт</vt:lpstr>
      <vt:lpstr>Экипаж вертолёта</vt:lpstr>
      <vt:lpstr>Пушка</vt:lpstr>
      <vt:lpstr>Военный корабль</vt:lpstr>
      <vt:lpstr>Подводная лодка</vt:lpstr>
      <vt:lpstr>Презентация PowerPoint</vt:lpstr>
      <vt:lpstr>Радар</vt:lpstr>
      <vt:lpstr>«Катюша»</vt:lpstr>
      <vt:lpstr>Игра: «Что лишнее?»</vt:lpstr>
      <vt:lpstr>Загадки: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Военная техника.</dc:title>
  <dc:creator>Стас</dc:creator>
  <cp:lastModifiedBy>Оля</cp:lastModifiedBy>
  <cp:revision>21</cp:revision>
  <dcterms:created xsi:type="dcterms:W3CDTF">2015-11-11T09:17:14Z</dcterms:created>
  <dcterms:modified xsi:type="dcterms:W3CDTF">2024-10-25T12:55:51Z</dcterms:modified>
</cp:coreProperties>
</file>