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  <p:sldId id="308" r:id="rId4"/>
    <p:sldId id="309" r:id="rId5"/>
    <p:sldId id="310" r:id="rId6"/>
    <p:sldId id="311" r:id="rId7"/>
    <p:sldId id="312" r:id="rId8"/>
    <p:sldId id="313" r:id="rId9"/>
    <p:sldId id="315" r:id="rId10"/>
    <p:sldId id="321" r:id="rId11"/>
    <p:sldId id="32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66FF"/>
    <a:srgbClr val="009900"/>
    <a:srgbClr val="00CC00"/>
    <a:srgbClr val="DFE1E9"/>
    <a:srgbClr val="D5D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2" autoAdjust="0"/>
    <p:restoredTop sz="93312" autoAdjust="0"/>
  </p:normalViewPr>
  <p:slideViewPr>
    <p:cSldViewPr>
      <p:cViewPr varScale="1">
        <p:scale>
          <a:sx n="104" d="100"/>
          <a:sy n="104" d="100"/>
        </p:scale>
        <p:origin x="189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914400"/>
            <a:ext cx="7772400" cy="1470025"/>
          </a:xfrm>
        </p:spPr>
        <p:txBody>
          <a:bodyPr/>
          <a:lstStyle>
            <a:lvl1pPr>
              <a:defRPr sz="8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2743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3ECE8-09CE-460D-B2F1-44DBB8017A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926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239AC-5BD6-4177-918D-A617B81859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26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5E2EF-6CBC-4A27-A725-A986043777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10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0011F-2D42-4263-A79D-F7B8E53501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61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338E3-CC3C-4B14-9C99-8D22ABB503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120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DD466-37C4-4EF5-BD6E-353223262A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3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5CB8A-9E9C-492D-9FE6-801758F8CA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107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42B6B-3D17-43D7-82D1-831BBDCCF8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990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7B1EC-DC19-4C9F-AF6E-F53F208F8B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416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7870E-2A1E-496B-9FFE-51962B4199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100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CE427-B462-4215-B201-3510F4DCD7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855916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2BC8BF-A952-4437-B384-1295D11430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rgbClr val="3366FF"/>
          </a:solidFill>
          <a:latin typeface="Majesti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5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38575" y="4595813"/>
            <a:ext cx="4191000" cy="167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smtClean="0">
              <a:solidFill>
                <a:srgbClr val="FF0000"/>
              </a:solidFill>
            </a:endParaRP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 rot="-328814">
            <a:off x="381000" y="228600"/>
            <a:ext cx="691515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ВПЕРЕДИ</a:t>
            </a:r>
          </a:p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ОПАСНОСТЬ</a:t>
            </a:r>
          </a:p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ЖДЁТ!</a:t>
            </a:r>
          </a:p>
        </p:txBody>
      </p:sp>
      <p:pic>
        <p:nvPicPr>
          <p:cNvPr id="3076" name="Picture 6" descr="c7875561401791a09234025efd4c8b7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26735">
            <a:off x="3289300" y="2805113"/>
            <a:ext cx="5256213" cy="35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Прямоугольник 1"/>
          <p:cNvSpPr>
            <a:spLocks noChangeArrowheads="1"/>
          </p:cNvSpPr>
          <p:nvPr/>
        </p:nvSpPr>
        <p:spPr bwMode="auto">
          <a:xfrm>
            <a:off x="4257675" y="5486400"/>
            <a:ext cx="447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FF0000"/>
                </a:solidFill>
              </a:rPr>
              <a:t>Подготовил воспитатель: Склярова Е.Л.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2927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WordArt 3"/>
          <p:cNvSpPr>
            <a:spLocks noChangeArrowheads="1" noChangeShapeType="1" noTextEdit="1"/>
          </p:cNvSpPr>
          <p:nvPr/>
        </p:nvSpPr>
        <p:spPr bwMode="auto">
          <a:xfrm>
            <a:off x="685800" y="346075"/>
            <a:ext cx="7689850" cy="521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ВПЕРЕДИ</a:t>
            </a:r>
          </a:p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ОПАСНОСТЬ</a:t>
            </a:r>
          </a:p>
          <a:p>
            <a:pPr algn="ctr"/>
            <a:r>
              <a:rPr lang="ru-RU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ЖДЁТ!</a:t>
            </a:r>
          </a:p>
        </p:txBody>
      </p:sp>
      <p:pic>
        <p:nvPicPr>
          <p:cNvPr id="96260" name="Picture 4" descr="c7875561401791a09234025efd4c8b7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"/>
            <a:ext cx="7162800" cy="6248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ru-RU" altLang="ru-RU" sz="2800" smtClean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</a:pPr>
            <a:endParaRPr lang="ru-RU" altLang="ru-RU" sz="2800" smtClean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2800" smtClean="0">
                <a:latin typeface="Comic Sans MS" panose="030F0702030302020204" pitchFamily="66" charset="0"/>
              </a:rPr>
              <a:t>Он когда-то был водой,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latin typeface="Comic Sans MS" panose="030F0702030302020204" pitchFamily="66" charset="0"/>
              </a:rPr>
              <a:t>Но сменил вдруг облик свой.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latin typeface="Comic Sans MS" panose="030F0702030302020204" pitchFamily="66" charset="0"/>
              </a:rPr>
              <a:t>И теперь под Новый год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latin typeface="Comic Sans MS" panose="030F0702030302020204" pitchFamily="66" charset="0"/>
              </a:rPr>
              <a:t>На реке мы видим …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800" smtClean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800" smtClean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800" smtClean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2800" smtClean="0">
                <a:latin typeface="Comic Sans MS" panose="030F0702030302020204" pitchFamily="66" charset="0"/>
              </a:rPr>
              <a:t>Льётся речка — мы лежим,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>
                <a:latin typeface="Comic Sans MS" panose="030F0702030302020204" pitchFamily="66" charset="0"/>
              </a:rPr>
              <a:t>Лёд на речке — мы бежим.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2800" smtClean="0"/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7289800" y="2819400"/>
            <a:ext cx="795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15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/>
              <a:t>(ЛЁД)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7140575" y="4343400"/>
            <a:ext cx="1262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150000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/>
              <a:t>(КОНЬКИ)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lum bright="-24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7315200" cy="5497513"/>
          </a:xfrm>
          <a:prstGeom prst="rect">
            <a:avLst/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304800"/>
            <a:ext cx="5715000" cy="3124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4000" b="1" i="1" smtClean="0">
                <a:solidFill>
                  <a:srgbClr val="FF0000"/>
                </a:solidFill>
              </a:rPr>
              <a:t>Человек!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4000" b="1" i="1" smtClean="0">
                <a:solidFill>
                  <a:srgbClr val="FF0000"/>
                </a:solidFill>
              </a:rPr>
              <a:t>Ты не пингвин.</a:t>
            </a:r>
            <a:br>
              <a:rPr lang="ru-RU" altLang="ru-RU" sz="4000" b="1" i="1" smtClean="0">
                <a:solidFill>
                  <a:srgbClr val="FF0000"/>
                </a:solidFill>
              </a:rPr>
            </a:br>
            <a:r>
              <a:rPr lang="ru-RU" altLang="ru-RU" sz="4000" b="1" i="1" smtClean="0">
                <a:solidFill>
                  <a:srgbClr val="FF0000"/>
                </a:solidFill>
              </a:rPr>
              <a:t>Не гуляй средь льдин один!</a:t>
            </a:r>
          </a:p>
          <a:p>
            <a:pPr eaLnBrk="1" hangingPunct="1"/>
            <a:endParaRPr lang="ru-RU" altLang="ru-RU" sz="4000" i="1" smtClean="0">
              <a:solidFill>
                <a:srgbClr val="FF0000"/>
              </a:solidFill>
            </a:endParaRPr>
          </a:p>
        </p:txBody>
      </p:sp>
      <p:pic>
        <p:nvPicPr>
          <p:cNvPr id="80901" name="Picture 5" descr="b0e7b4b01236c82e6b2352bb7978937f65c29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2971800"/>
            <a:ext cx="35242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2236788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4145455d9b036fd0d16958322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381000" y="57150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SzPct val="150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4000" b="1" u="sng">
                <a:solidFill>
                  <a:srgbClr val="FF0000"/>
                </a:solidFill>
              </a:rPr>
              <a:t>Не выходите на лед в одиночку</a:t>
            </a:r>
            <a:r>
              <a:rPr lang="ru-RU" altLang="ru-RU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10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304800"/>
            <a:ext cx="5257800" cy="24384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Не ходи зимой по льду: </a:t>
            </a:r>
            <a:br>
              <a:rPr lang="ru-RU" altLang="ru-RU" sz="2800" b="1" i="1" smtClean="0">
                <a:solidFill>
                  <a:srgbClr val="FF0000"/>
                </a:solidFill>
              </a:rPr>
            </a:br>
            <a:r>
              <a:rPr lang="ru-RU" altLang="ru-RU" sz="2800" b="1" i="1" smtClean="0">
                <a:solidFill>
                  <a:srgbClr val="FF0000"/>
                </a:solidFill>
              </a:rPr>
              <a:t>Можешь ты попасть в беду –</a:t>
            </a:r>
            <a:br>
              <a:rPr lang="ru-RU" altLang="ru-RU" sz="2800" b="1" i="1" smtClean="0">
                <a:solidFill>
                  <a:srgbClr val="FF0000"/>
                </a:solidFill>
              </a:rPr>
            </a:br>
            <a:r>
              <a:rPr lang="ru-RU" altLang="ru-RU" sz="2800" b="1" i="1" smtClean="0">
                <a:solidFill>
                  <a:srgbClr val="FF0000"/>
                </a:solidFill>
              </a:rPr>
              <a:t>В лунку или в полынью –</a:t>
            </a:r>
            <a:br>
              <a:rPr lang="ru-RU" altLang="ru-RU" sz="2800" b="1" i="1" smtClean="0">
                <a:solidFill>
                  <a:srgbClr val="FF0000"/>
                </a:solidFill>
              </a:rPr>
            </a:br>
            <a:r>
              <a:rPr lang="ru-RU" altLang="ru-RU" sz="2800" b="1" i="1" smtClean="0">
                <a:solidFill>
                  <a:srgbClr val="FF0000"/>
                </a:solidFill>
              </a:rPr>
              <a:t>И загубишь жизнь свою.</a:t>
            </a:r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971800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0" name="Picture 6" descr="image008_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5943600" cy="354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EV0CrIlLj2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905000" y="5029200"/>
            <a:ext cx="56467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SzPct val="150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b="1" u="sng">
                <a:solidFill>
                  <a:srgbClr val="0000FF"/>
                </a:solidFill>
              </a:rPr>
              <a:t>Под снегом могут быть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b="1" u="sng">
                <a:solidFill>
                  <a:srgbClr val="0000FF"/>
                </a:solidFill>
              </a:rPr>
              <a:t>полынья, лунки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1000" fill="hold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1" presetID="2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5" dur="1000" fill="hold"/>
                                        <p:tgtEl>
                                          <p:spTgt spid="83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304800"/>
            <a:ext cx="5715000" cy="2819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В тех местах, </a:t>
            </a:r>
          </a:p>
          <a:p>
            <a:pPr algn="ctr" eaLnBrk="1" hangingPunct="1"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где бьют ключи. </a:t>
            </a:r>
          </a:p>
          <a:p>
            <a:pPr algn="ctr" eaLnBrk="1" hangingPunct="1"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И бегут к реке ручьи,</a:t>
            </a:r>
          </a:p>
          <a:p>
            <a:pPr algn="ctr" eaLnBrk="1" hangingPunct="1"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Или где стоит завод, –</a:t>
            </a:r>
          </a:p>
          <a:p>
            <a:pPr algn="ctr" eaLnBrk="1" hangingPunct="1">
              <a:buFontTx/>
              <a:buNone/>
            </a:pPr>
            <a:r>
              <a:rPr lang="ru-RU" altLang="ru-RU" sz="2800" b="1" i="1" smtClean="0">
                <a:solidFill>
                  <a:srgbClr val="FF0000"/>
                </a:solidFill>
              </a:rPr>
              <a:t>Знай, что там непрочен лед.</a:t>
            </a:r>
          </a:p>
        </p:txBody>
      </p:sp>
      <p:pic>
        <p:nvPicPr>
          <p:cNvPr id="84997" name="Picture 5" descr="different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31242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9" name="Picture 7" descr="138057_html_m2e5f9d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6176963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4356100" cy="3273425"/>
          </a:xfrm>
          <a:prstGeom prst="rect">
            <a:avLst/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52400"/>
            <a:ext cx="4343400" cy="3267075"/>
          </a:xfrm>
          <a:prstGeom prst="rect">
            <a:avLst/>
          </a:prstGeom>
          <a:noFill/>
          <a:ln w="2857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Oval 6"/>
          <p:cNvSpPr>
            <a:spLocks noChangeArrowheads="1"/>
          </p:cNvSpPr>
          <p:nvPr/>
        </p:nvSpPr>
        <p:spPr bwMode="auto">
          <a:xfrm>
            <a:off x="3429000" y="1524000"/>
            <a:ext cx="14478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150000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11269" name="Oval 7"/>
          <p:cNvSpPr>
            <a:spLocks noChangeArrowheads="1"/>
          </p:cNvSpPr>
          <p:nvPr/>
        </p:nvSpPr>
        <p:spPr bwMode="auto">
          <a:xfrm>
            <a:off x="7010400" y="4648200"/>
            <a:ext cx="14478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150000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99CC00"/>
      </a:folHlink>
    </a:clrScheme>
    <a:fontScheme name="Оформление по умолчанию">
      <a:majorFont>
        <a:latin typeface="Majestic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133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Majestic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35</cp:revision>
  <cp:lastPrinted>1601-01-01T00:00:00Z</cp:lastPrinted>
  <dcterms:created xsi:type="dcterms:W3CDTF">1601-01-01T00:00:00Z</dcterms:created>
  <dcterms:modified xsi:type="dcterms:W3CDTF">2024-11-11T14:56:27Z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