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93" r:id="rId2"/>
    <p:sldId id="280" r:id="rId3"/>
    <p:sldId id="274" r:id="rId4"/>
    <p:sldId id="257" r:id="rId5"/>
    <p:sldId id="275" r:id="rId6"/>
    <p:sldId id="276" r:id="rId7"/>
    <p:sldId id="281" r:id="rId8"/>
    <p:sldId id="278" r:id="rId9"/>
    <p:sldId id="273" r:id="rId10"/>
    <p:sldId id="277" r:id="rId11"/>
    <p:sldId id="279" r:id="rId12"/>
    <p:sldId id="295" r:id="rId13"/>
    <p:sldId id="296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66" autoAdjust="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489D5-FE62-40BE-8BF2-F9F41B175B00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8C3A53-D764-4A81-A744-3DA1CFD072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C3A53-D764-4A81-A744-3DA1CFD0724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>
    <p:fade/>
  </p:transition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23FD9-A99C-42D9-9AF1-6AF795C0CA8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BEFD8-01E2-403D-92C0-A2537D58E3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gif"/><Relationship Id="rId5" Type="http://schemas.openxmlformats.org/officeDocument/2006/relationships/image" Target="../media/image9.gif"/><Relationship Id="rId10" Type="http://schemas.openxmlformats.org/officeDocument/2006/relationships/image" Target="../media/image44.jpeg"/><Relationship Id="rId4" Type="http://schemas.openxmlformats.org/officeDocument/2006/relationships/slide" Target="slide9.xml"/><Relationship Id="rId9" Type="http://schemas.openxmlformats.org/officeDocument/2006/relationships/image" Target="../media/image43.jpeg"/></Relationships>
</file>

<file path=ppt/slides/_rels/slide11.xml.rels><?xml version="1.0" encoding="UTF-8" standalone="yes"?><Relationships xmlns="http://schemas.openxmlformats.org/package/2006/relationships"><Relationship Id="rId8" Type="http://schemas.openxmlformats.org/officeDocument/2006/relationships/image" Target="../media/image46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9.gif"/><Relationship Id="rId10" Type="http://schemas.openxmlformats.org/officeDocument/2006/relationships/image" Target="../media/image48.jpeg"/><Relationship Id="rId4" Type="http://schemas.openxmlformats.org/officeDocument/2006/relationships/slide" Target="slide2.xml"/><Relationship Id="rId9" Type="http://schemas.openxmlformats.org/officeDocument/2006/relationships/image" Target="../media/image47.jpeg"/></Relationships>
</file>

<file path=ppt/slides/_rels/slide12.xml.rels><?xml version="1.0" encoding="UTF-8" standalone="yes"?><Relationships xmlns="http://schemas.openxmlformats.org/package/2006/relationships"><Relationship Id="rId8" Type="http://schemas.openxmlformats.org/officeDocument/2006/relationships/image" Target="../media/image49.gif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9.gif"/><Relationship Id="rId10" Type="http://schemas.openxmlformats.org/officeDocument/2006/relationships/image" Target="../media/image51.gif"/><Relationship Id="rId4" Type="http://schemas.openxmlformats.org/officeDocument/2006/relationships/slide" Target="slide2.xml"/><Relationship Id="rId9" Type="http://schemas.openxmlformats.org/officeDocument/2006/relationships/image" Target="../media/image50.jpeg"/></Relationships>
</file>

<file path=ppt/slides/_rels/slide13.xml.rels><?xml version="1.0" encoding="UTF-8" standalone="yes"?><Relationships xmlns="http://schemas.openxmlformats.org/package/2006/relationships"><Relationship Id="rId8" Type="http://schemas.openxmlformats.org/officeDocument/2006/relationships/image" Target="../media/image51.gif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jpeg"/><Relationship Id="rId5" Type="http://schemas.openxmlformats.org/officeDocument/2006/relationships/image" Target="../media/image9.gif"/><Relationship Id="rId10" Type="http://schemas.openxmlformats.org/officeDocument/2006/relationships/image" Target="../media/image49.gif"/><Relationship Id="rId4" Type="http://schemas.openxmlformats.org/officeDocument/2006/relationships/slide" Target="slide2.xml"/><Relationship Id="rId9" Type="http://schemas.openxmlformats.org/officeDocument/2006/relationships/image" Target="../media/image52.jpeg"/></Relationships>
</file>

<file path=ppt/slides/_rels/slide2.xml.rels><?xml version="1.0" encoding="UTF-8" standalone="yes"?>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gif"/><Relationship Id="rId10" Type="http://schemas.openxmlformats.org/officeDocument/2006/relationships/image" Target="../media/image14.jpeg"/><Relationship Id="rId4" Type="http://schemas.openxmlformats.org/officeDocument/2006/relationships/slide" Target="slide1.xml"/><Relationship Id="rId9" Type="http://schemas.openxmlformats.org/officeDocument/2006/relationships/image" Target="../media/image13.jpeg"/></Relationships>
</file>

<file path=ppt/slides/_rels/slide3.xml.rels><?xml version="1.0" encoding="UTF-8" standalone="yes"?>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9.gif"/><Relationship Id="rId10" Type="http://schemas.openxmlformats.org/officeDocument/2006/relationships/image" Target="../media/image18.jpeg"/><Relationship Id="rId4" Type="http://schemas.openxmlformats.org/officeDocument/2006/relationships/slide" Target="slide2.xml"/><Relationship Id="rId9" Type="http://schemas.openxmlformats.org/officeDocument/2006/relationships/image" Target="../media/image17.jpeg"/></Relationships>
</file>

<file path=ppt/slides/_rels/slide4.xml.rels><?xml version="1.0" encoding="UTF-8" standalone="yes"?>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gif"/><Relationship Id="rId5" Type="http://schemas.openxmlformats.org/officeDocument/2006/relationships/slide" Target="slide3.xml"/><Relationship Id="rId10" Type="http://schemas.openxmlformats.org/officeDocument/2006/relationships/image" Target="../media/image21.jpeg"/><Relationship Id="rId4" Type="http://schemas.openxmlformats.org/officeDocument/2006/relationships/image" Target="../media/image2.gif"/><Relationship Id="rId9" Type="http://schemas.openxmlformats.org/officeDocument/2006/relationships/image" Target="../media/image20.jpeg"/></Relationships>
</file>

<file path=ppt/slides/_rels/slide5.xml.rels><?xml version="1.0" encoding="UTF-8" standalone="yes"?>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9.gif"/><Relationship Id="rId10" Type="http://schemas.openxmlformats.org/officeDocument/2006/relationships/image" Target="../media/image24.jpeg"/><Relationship Id="rId4" Type="http://schemas.openxmlformats.org/officeDocument/2006/relationships/slide" Target="slide4.xml"/><Relationship Id="rId9" Type="http://schemas.openxmlformats.org/officeDocument/2006/relationships/image" Target="../media/image23.jpeg"/></Relationships>
</file>

<file path=ppt/slides/_rels/slide6.xml.rels><?xml version="1.0" encoding="UTF-8" standalone="yes"?>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jpeg"/><Relationship Id="rId12" Type="http://schemas.openxmlformats.org/officeDocument/2006/relationships/image" Target="../media/image28.jpe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../media/image9.gif"/><Relationship Id="rId11" Type="http://schemas.openxmlformats.org/officeDocument/2006/relationships/image" Target="../media/image27.jpeg"/><Relationship Id="rId5" Type="http://schemas.openxmlformats.org/officeDocument/2006/relationships/slide" Target="slide5.xml"/><Relationship Id="rId10" Type="http://schemas.openxmlformats.org/officeDocument/2006/relationships/image" Target="../media/image26.jpeg"/><Relationship Id="rId4" Type="http://schemas.openxmlformats.org/officeDocument/2006/relationships/image" Target="../media/image8.jpeg"/><Relationship Id="rId9" Type="http://schemas.openxmlformats.org/officeDocument/2006/relationships/image" Target="../media/image25.png"/></Relationships>
</file>

<file path=ppt/slides/_rels/slide7.xml.rels><?xml version="1.0" encoding="UTF-8" standalone="yes"?>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9.gif"/><Relationship Id="rId10" Type="http://schemas.openxmlformats.org/officeDocument/2006/relationships/image" Target="../media/image32.jpeg"/><Relationship Id="rId4" Type="http://schemas.openxmlformats.org/officeDocument/2006/relationships/slide" Target="slide6.xml"/><Relationship Id="rId9" Type="http://schemas.openxmlformats.org/officeDocument/2006/relationships/image" Target="../media/image31.jpeg"/></Relationships>
</file>

<file path=ppt/slides/_rels/slide8.xml.rels><?xml version="1.0" encoding="UTF-8" standalone="yes"?>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8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jpeg"/><Relationship Id="rId5" Type="http://schemas.openxmlformats.org/officeDocument/2006/relationships/image" Target="../media/image9.gif"/><Relationship Id="rId10" Type="http://schemas.openxmlformats.org/officeDocument/2006/relationships/image" Target="../media/image36.jpeg"/><Relationship Id="rId4" Type="http://schemas.openxmlformats.org/officeDocument/2006/relationships/slide" Target="slide7.xml"/><Relationship Id="rId9" Type="http://schemas.openxmlformats.org/officeDocument/2006/relationships/image" Target="../media/image35.jpeg"/></Relationships>
</file>

<file path=ppt/slides/_rels/slide9.xml.rels><?xml version="1.0" encoding="UTF-8" standalone="yes"?>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8.jpeg"/><Relationship Id="rId7" Type="http://schemas.openxmlformats.org/officeDocument/2006/relationships/image" Target="../media/image3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jpeg"/><Relationship Id="rId5" Type="http://schemas.openxmlformats.org/officeDocument/2006/relationships/image" Target="../media/image9.gif"/><Relationship Id="rId4" Type="http://schemas.openxmlformats.org/officeDocument/2006/relationships/slide" Target="slide8.xml"/><Relationship Id="rId9" Type="http://schemas.openxmlformats.org/officeDocument/2006/relationships/image" Target="../media/image4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 descr="cuckoo_flower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0192" y="1500174"/>
            <a:ext cx="813851" cy="1428760"/>
          </a:xfrm>
          <a:prstGeom prst="rect">
            <a:avLst/>
          </a:prstGeom>
        </p:spPr>
      </p:pic>
      <p:pic>
        <p:nvPicPr>
          <p:cNvPr id="35" name="Рисунок 34" descr="clip-art-flowers-652180.jpg"/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33586" y="1714488"/>
            <a:ext cx="1438546" cy="1500198"/>
          </a:xfrm>
          <a:prstGeom prst="rect">
            <a:avLst/>
          </a:prstGeom>
        </p:spPr>
      </p:pic>
      <p:pic>
        <p:nvPicPr>
          <p:cNvPr id="36" name="Рисунок 35" descr="clip-art-flowers-093160.jpg"/>
          <p:cNvPicPr>
            <a:picLocks noChangeAspect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0760" y="1071547"/>
            <a:ext cx="1187787" cy="1304142"/>
          </a:xfrm>
          <a:prstGeom prst="rect">
            <a:avLst/>
          </a:prstGeom>
        </p:spPr>
      </p:pic>
      <p:pic>
        <p:nvPicPr>
          <p:cNvPr id="38" name="Рисунок 37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992" y="4000504"/>
            <a:ext cx="1378134" cy="1428760"/>
          </a:xfrm>
          <a:prstGeom prst="rect">
            <a:avLst/>
          </a:prstGeom>
        </p:spPr>
      </p:pic>
      <p:pic>
        <p:nvPicPr>
          <p:cNvPr id="21" name="Рисунок 20" descr="BEE11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546" y="3500438"/>
            <a:ext cx="857494" cy="928694"/>
          </a:xfrm>
          <a:prstGeom prst="rect">
            <a:avLst/>
          </a:prstGeom>
        </p:spPr>
      </p:pic>
      <p:pic>
        <p:nvPicPr>
          <p:cNvPr id="1026" name="Picture 2" descr="C:\Users\Светлана\Desktop\картинки\4849674_scan0001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642910" y="285728"/>
            <a:ext cx="7072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на картинке регулировщик движения?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714348" y="1571612"/>
            <a:ext cx="188545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регулировщик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4810" y="1571612"/>
            <a:ext cx="72744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врач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1571612"/>
            <a:ext cx="1367618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строитель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357166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9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5" name="Рисунок 14" descr="flower.gif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7224" y="4786322"/>
            <a:ext cx="821179" cy="1528757"/>
          </a:xfrm>
          <a:prstGeom prst="rect">
            <a:avLst/>
          </a:prstGeom>
        </p:spPr>
      </p:pic>
      <p:pic>
        <p:nvPicPr>
          <p:cNvPr id="16" name="Рисунок 15" descr="flower.gif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57554" y="4786322"/>
            <a:ext cx="821179" cy="1528757"/>
          </a:xfrm>
          <a:prstGeom prst="rect">
            <a:avLst/>
          </a:prstGeom>
        </p:spPr>
      </p:pic>
      <p:pic>
        <p:nvPicPr>
          <p:cNvPr id="20" name="Рисунок 19" descr="flower.gif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497029" y="5146913"/>
            <a:ext cx="821179" cy="1528757"/>
          </a:xfrm>
          <a:prstGeom prst="rect">
            <a:avLst/>
          </a:prstGeom>
        </p:spPr>
      </p:pic>
      <p:pic>
        <p:nvPicPr>
          <p:cNvPr id="22" name="Рисунок 21" descr="flower.gif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388" y="4786322"/>
            <a:ext cx="821179" cy="1528757"/>
          </a:xfrm>
          <a:prstGeom prst="rect">
            <a:avLst/>
          </a:prstGeom>
        </p:spPr>
      </p:pic>
      <p:pic>
        <p:nvPicPr>
          <p:cNvPr id="26" name="Рисунок 25" descr="flower.gif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640301" y="5075475"/>
            <a:ext cx="821179" cy="1528757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4098" name="Picture 2" descr="http://kolokolchikyaya.ucoz.ru/_si/1/63822269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428868"/>
            <a:ext cx="2285984" cy="2000264"/>
          </a:xfrm>
          <a:prstGeom prst="rect">
            <a:avLst/>
          </a:prstGeom>
          <a:noFill/>
        </p:spPr>
      </p:pic>
      <p:pic>
        <p:nvPicPr>
          <p:cNvPr id="4100" name="Picture 4" descr="http://www.divniysad.ru/lekar-trava/doktor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2428868"/>
            <a:ext cx="2428892" cy="2000264"/>
          </a:xfrm>
          <a:prstGeom prst="rect">
            <a:avLst/>
          </a:prstGeom>
          <a:noFill/>
        </p:spPr>
      </p:pic>
      <p:pic>
        <p:nvPicPr>
          <p:cNvPr id="4102" name="Picture 6" descr="http://media.istockphoto.com/vectors/happy-bricklayer-vector-id156402284?s=170667a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2428868"/>
            <a:ext cx="2438387" cy="2000264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7066 0.00069 0.14184 0.00139 0.23941 0.0074 C 0.33715 0.01342 0.5158 -0.00416 0.58611 0.03609 C 0.6559 0.07634 0.64062 0.20241 0.66007 0.24913 C 0.67934 0.29586 0.69531 0.30511 0.7026 0.3162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278 C 0.08437 0.04233 0.16736 0.08744 0.20677 0.127 C 0.2467 0.16655 0.2092 0.20102 0.24045 0.23456 C 0.27118 0.26833 0.3493 0.31737 0.39132 0.32894 C 0.43316 0.34074 0.47465 0.30835 0.49166 0.3044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11560" y="1772816"/>
            <a:ext cx="205036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осторожно дети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1772816"/>
            <a:ext cx="281750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велосипедная дорожка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084168" y="1772816"/>
            <a:ext cx="260641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запрещено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428604"/>
            <a:ext cx="648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10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5" name="Рисунок 14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4248" y="5013176"/>
            <a:ext cx="1143008" cy="1420596"/>
          </a:xfrm>
          <a:prstGeom prst="rect">
            <a:avLst/>
          </a:prstGeom>
        </p:spPr>
      </p:pic>
      <p:pic>
        <p:nvPicPr>
          <p:cNvPr id="16" name="Рисунок 15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4941168"/>
            <a:ext cx="1143008" cy="1420596"/>
          </a:xfrm>
          <a:prstGeom prst="rect">
            <a:avLst/>
          </a:prstGeom>
        </p:spPr>
      </p:pic>
      <p:pic>
        <p:nvPicPr>
          <p:cNvPr id="19" name="Рисунок 18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350754" y="5306430"/>
            <a:ext cx="1143008" cy="1420596"/>
          </a:xfrm>
          <a:prstGeom prst="rect">
            <a:avLst/>
          </a:prstGeom>
        </p:spPr>
      </p:pic>
      <p:pic>
        <p:nvPicPr>
          <p:cNvPr id="20" name="Рисунок 19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4941168"/>
            <a:ext cx="1143008" cy="1420596"/>
          </a:xfrm>
          <a:prstGeom prst="rect">
            <a:avLst/>
          </a:prstGeom>
        </p:spPr>
      </p:pic>
      <p:pic>
        <p:nvPicPr>
          <p:cNvPr id="28" name="Рисунок 27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54410" y="5378438"/>
            <a:ext cx="1143008" cy="1420596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2050" name="Picture 2" descr="http://знакдор.рф/upload/iblock/f87/f87f108e57c131d49a4c5f7aa1d3f1b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2571744"/>
            <a:ext cx="2448272" cy="2153400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1643042" y="28572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дождь и в ясную погоду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Здесь не ходят пешеходы.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Говорит им знак одно: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«Вам ходить запрещено!»</a:t>
            </a:r>
          </a:p>
        </p:txBody>
      </p:sp>
      <p:pic>
        <p:nvPicPr>
          <p:cNvPr id="3076" name="Picture 4" descr="https://fs00.infourok.ru/images/doc/17/21962/hello_html_m745b0017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2446462" cy="2160240"/>
          </a:xfrm>
          <a:prstGeom prst="rect">
            <a:avLst/>
          </a:prstGeom>
          <a:noFill/>
        </p:spPr>
      </p:pic>
      <p:pic>
        <p:nvPicPr>
          <p:cNvPr id="3078" name="Picture 6" descr="http://900igr.net/up/datai/152865/0004-019-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2564904"/>
            <a:ext cx="2448272" cy="216024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39552" y="1628800"/>
            <a:ext cx="2356928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наземный переход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03848" y="1628800"/>
            <a:ext cx="260641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запрещено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372200" y="1628800"/>
            <a:ext cx="241841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подземный переход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428604"/>
            <a:ext cx="648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11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5" name="Рисунок 14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4725144"/>
            <a:ext cx="1143008" cy="1420596"/>
          </a:xfrm>
          <a:prstGeom prst="rect">
            <a:avLst/>
          </a:prstGeom>
        </p:spPr>
      </p:pic>
      <p:pic>
        <p:nvPicPr>
          <p:cNvPr id="16" name="Рисунок 15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4725144"/>
            <a:ext cx="1143008" cy="1420596"/>
          </a:xfrm>
          <a:prstGeom prst="rect">
            <a:avLst/>
          </a:prstGeom>
        </p:spPr>
      </p:pic>
      <p:pic>
        <p:nvPicPr>
          <p:cNvPr id="19" name="Рисунок 18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82166" y="5004718"/>
            <a:ext cx="1143008" cy="1420596"/>
          </a:xfrm>
          <a:prstGeom prst="rect">
            <a:avLst/>
          </a:prstGeom>
        </p:spPr>
      </p:pic>
      <p:pic>
        <p:nvPicPr>
          <p:cNvPr id="20" name="Рисунок 19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4653136"/>
            <a:ext cx="1143008" cy="1420596"/>
          </a:xfrm>
          <a:prstGeom prst="rect">
            <a:avLst/>
          </a:prstGeom>
        </p:spPr>
      </p:pic>
      <p:pic>
        <p:nvPicPr>
          <p:cNvPr id="28" name="Рисунок 27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10332" y="5147594"/>
            <a:ext cx="1143008" cy="1420596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643042" y="28572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Укажите знак «подземный пешеходный переход».</a:t>
            </a:r>
          </a:p>
        </p:txBody>
      </p:sp>
      <p:pic>
        <p:nvPicPr>
          <p:cNvPr id="52226" name="Picture 2" descr="http://www.ustltd.com/img/katalog/82/48_4.gif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72200" y="2276872"/>
            <a:ext cx="2330624" cy="2232248"/>
          </a:xfrm>
          <a:prstGeom prst="rect">
            <a:avLst/>
          </a:prstGeom>
          <a:noFill/>
        </p:spPr>
      </p:pic>
      <p:pic>
        <p:nvPicPr>
          <p:cNvPr id="2050" name="Picture 2" descr="C:\Users\Светлана\Desktop\картинки\hello_html_4f40f6fb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2276872"/>
            <a:ext cx="2330624" cy="2232248"/>
          </a:xfrm>
          <a:prstGeom prst="rect">
            <a:avLst/>
          </a:prstGeom>
          <a:noFill/>
        </p:spPr>
      </p:pic>
      <p:pic>
        <p:nvPicPr>
          <p:cNvPr id="2051" name="Picture 3" descr="C:\Users\Светлана\Desktop\картинки\1(2).gif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2330624" cy="2232248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67544" y="1628800"/>
            <a:ext cx="248253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подземный переход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5856" y="1628800"/>
            <a:ext cx="258154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пешеходный переход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084168" y="1628800"/>
            <a:ext cx="281750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велосипедная дорожка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428604"/>
            <a:ext cx="648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12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5" name="Рисунок 14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256" y="5013176"/>
            <a:ext cx="1143008" cy="1420596"/>
          </a:xfrm>
          <a:prstGeom prst="rect">
            <a:avLst/>
          </a:prstGeom>
        </p:spPr>
      </p:pic>
      <p:pic>
        <p:nvPicPr>
          <p:cNvPr id="16" name="Рисунок 15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4941168"/>
            <a:ext cx="1143008" cy="1420596"/>
          </a:xfrm>
          <a:prstGeom prst="rect">
            <a:avLst/>
          </a:prstGeom>
        </p:spPr>
      </p:pic>
      <p:pic>
        <p:nvPicPr>
          <p:cNvPr id="19" name="Рисунок 18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78746" y="5306430"/>
            <a:ext cx="1143008" cy="1420596"/>
          </a:xfrm>
          <a:prstGeom prst="rect">
            <a:avLst/>
          </a:prstGeom>
        </p:spPr>
      </p:pic>
      <p:pic>
        <p:nvPicPr>
          <p:cNvPr id="20" name="Рисунок 19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4869160"/>
            <a:ext cx="1143008" cy="1420596"/>
          </a:xfrm>
          <a:prstGeom prst="rect">
            <a:avLst/>
          </a:prstGeom>
        </p:spPr>
      </p:pic>
      <p:pic>
        <p:nvPicPr>
          <p:cNvPr id="28" name="Рисунок 27" descr="clip-art-flowers-30812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182402" y="5306430"/>
            <a:ext cx="1143008" cy="1420596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sp>
        <p:nvSpPr>
          <p:cNvPr id="26" name="Прямоугольник 25"/>
          <p:cNvSpPr/>
          <p:nvPr/>
        </p:nvSpPr>
        <p:spPr>
          <a:xfrm>
            <a:off x="1643042" y="28572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Покажите знак дорожный, где кататься Феде можно.</a:t>
            </a:r>
          </a:p>
        </p:txBody>
      </p:sp>
      <p:pic>
        <p:nvPicPr>
          <p:cNvPr id="50179" name="Picture 3" descr="http://pogazam.ru/i/u/1(2).gif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2492896"/>
            <a:ext cx="2555776" cy="2232248"/>
          </a:xfrm>
          <a:prstGeom prst="rect">
            <a:avLst/>
          </a:prstGeom>
          <a:noFill/>
        </p:spPr>
      </p:pic>
      <p:pic>
        <p:nvPicPr>
          <p:cNvPr id="50181" name="Picture 5" descr="https://arhivurokov.ru/multiurok/html/2017/05/30/s_592cf5b91c098/s635858_0_2.jpe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2492896"/>
            <a:ext cx="2465859" cy="2206403"/>
          </a:xfrm>
          <a:prstGeom prst="rect">
            <a:avLst/>
          </a:prstGeom>
          <a:noFill/>
        </p:spPr>
      </p:pic>
      <p:pic>
        <p:nvPicPr>
          <p:cNvPr id="1026" name="Picture 2" descr="C:\Users\Светлана\Desktop\картинки\48_4.gif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2546648" cy="2232248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643042" y="428604"/>
            <a:ext cx="55721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Три разноцветных круга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Мигают друг за другом.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Светятся, мигают- людям помогают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1714488"/>
            <a:ext cx="1456465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шарики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14744" y="1714488"/>
            <a:ext cx="1474378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пирамидка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643702" y="1714488"/>
            <a:ext cx="125047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светофор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357166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1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21" name="Рисунок 20" descr="clip-art-flowers-275444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5140" y="4714884"/>
            <a:ext cx="1071570" cy="1696437"/>
          </a:xfrm>
          <a:prstGeom prst="rect">
            <a:avLst/>
          </a:prstGeom>
        </p:spPr>
      </p:pic>
      <p:pic>
        <p:nvPicPr>
          <p:cNvPr id="22" name="Рисунок 21" descr="clip-art-flowers-275444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44" y="4857760"/>
            <a:ext cx="1071570" cy="1696437"/>
          </a:xfrm>
          <a:prstGeom prst="rect">
            <a:avLst/>
          </a:prstGeom>
        </p:spPr>
      </p:pic>
      <p:pic>
        <p:nvPicPr>
          <p:cNvPr id="23" name="Рисунок 22" descr="clip-art-flowers-275444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906018">
            <a:off x="4166598" y="5358053"/>
            <a:ext cx="1071570" cy="1696437"/>
          </a:xfrm>
          <a:prstGeom prst="rect">
            <a:avLst/>
          </a:prstGeom>
        </p:spPr>
      </p:pic>
      <p:pic>
        <p:nvPicPr>
          <p:cNvPr id="26" name="Рисунок 25" descr="clip-art-flowers-275444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4714884"/>
            <a:ext cx="1071570" cy="1696437"/>
          </a:xfrm>
          <a:prstGeom prst="rect">
            <a:avLst/>
          </a:prstGeom>
        </p:spPr>
      </p:pic>
      <p:pic>
        <p:nvPicPr>
          <p:cNvPr id="27" name="Рисунок 26" descr="clip-art-flowers-275444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906018">
            <a:off x="1166201" y="5358053"/>
            <a:ext cx="1071570" cy="1696437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1026" name="Picture 2" descr="C:\Users\Светлана\Desktop\карт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2500306"/>
            <a:ext cx="2286016" cy="2071702"/>
          </a:xfrm>
          <a:prstGeom prst="rect">
            <a:avLst/>
          </a:prstGeom>
          <a:noFill/>
        </p:spPr>
      </p:pic>
      <p:pic>
        <p:nvPicPr>
          <p:cNvPr id="1027" name="Picture 3" descr="C:\Users\Светлана\Desktop\картинки\карти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2500306"/>
            <a:ext cx="2357454" cy="2071702"/>
          </a:xfrm>
          <a:prstGeom prst="rect">
            <a:avLst/>
          </a:prstGeom>
          <a:noFill/>
        </p:spPr>
      </p:pic>
      <p:pic>
        <p:nvPicPr>
          <p:cNvPr id="1029" name="Picture 5" descr="https://mmedia.ozone.ru/multimedia/audio_cd_covers/1014105044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500306"/>
            <a:ext cx="2214578" cy="2071702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857224" y="285728"/>
            <a:ext cx="6643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какой картинке ребята правильно переходят дорогу?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929" y="1571612"/>
            <a:ext cx="2108270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красный свет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8592" y="1571612"/>
            <a:ext cx="2343527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перебегают дорогу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444208" y="1556792"/>
            <a:ext cx="205056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зеленый свет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500042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21" name="Рисунок 20" descr="clip-art-flowers-76220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2330" y="4643446"/>
            <a:ext cx="776372" cy="1679498"/>
          </a:xfrm>
          <a:prstGeom prst="rect">
            <a:avLst/>
          </a:prstGeom>
        </p:spPr>
      </p:pic>
      <p:pic>
        <p:nvPicPr>
          <p:cNvPr id="22" name="Рисунок 21" descr="clip-art-flowers-76220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9058" y="4643446"/>
            <a:ext cx="776372" cy="1679498"/>
          </a:xfrm>
          <a:prstGeom prst="rect">
            <a:avLst/>
          </a:prstGeom>
        </p:spPr>
      </p:pic>
      <p:pic>
        <p:nvPicPr>
          <p:cNvPr id="23" name="Рисунок 22" descr="clip-art-flowers-76220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37745" y="5263453"/>
            <a:ext cx="776372" cy="1679498"/>
          </a:xfrm>
          <a:prstGeom prst="rect">
            <a:avLst/>
          </a:prstGeom>
        </p:spPr>
      </p:pic>
      <p:pic>
        <p:nvPicPr>
          <p:cNvPr id="26" name="Рисунок 25" descr="clip-art-flowers-76220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538" y="4643446"/>
            <a:ext cx="776372" cy="1679498"/>
          </a:xfrm>
          <a:prstGeom prst="rect">
            <a:avLst/>
          </a:prstGeom>
        </p:spPr>
      </p:pic>
      <p:pic>
        <p:nvPicPr>
          <p:cNvPr id="27" name="Рисунок 26" descr="clip-art-flowers-762203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237349" y="5263453"/>
            <a:ext cx="776372" cy="1679498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sp>
        <p:nvSpPr>
          <p:cNvPr id="2" name="AutoShape 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0" name="AutoShape 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2" name="AutoShape 10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4" name="AutoShape 12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6" name="AutoShape 14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48" name="AutoShape 16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50" name="AutoShape 18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8" name="Picture 2" descr="C:\Users\Светлана\Desktop\картинки\29488_html_m2ea14e7a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2204864"/>
            <a:ext cx="2571768" cy="2214578"/>
          </a:xfrm>
          <a:prstGeom prst="rect">
            <a:avLst/>
          </a:prstGeom>
          <a:noFill/>
        </p:spPr>
      </p:pic>
      <p:pic>
        <p:nvPicPr>
          <p:cNvPr id="1026" name="Picture 2" descr="C:\Users\Светлана\Desktop\картинки\0011-016-Dvizhenie-avtomobilja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2614389" cy="2232248"/>
          </a:xfrm>
          <a:prstGeom prst="rect">
            <a:avLst/>
          </a:prstGeom>
          <a:noFill/>
        </p:spPr>
      </p:pic>
      <p:pic>
        <p:nvPicPr>
          <p:cNvPr id="1028" name="Picture 4" descr="http://dochkiisinochki.ru/wp-content/uploads/2015/05/kartinki-pro-pdd-14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2592288" cy="2232248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 descr="cuckoo_flower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562561" y="5009679"/>
            <a:ext cx="732466" cy="1285884"/>
          </a:xfrm>
          <a:prstGeom prst="rect">
            <a:avLst/>
          </a:prstGeom>
        </p:spPr>
      </p:pic>
      <p:pic>
        <p:nvPicPr>
          <p:cNvPr id="34" name="Рисунок 33" descr="cuckoo_flower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3372" y="4500570"/>
            <a:ext cx="732466" cy="1285884"/>
          </a:xfrm>
          <a:prstGeom prst="rect">
            <a:avLst/>
          </a:prstGeom>
        </p:spPr>
      </p:pic>
      <p:pic>
        <p:nvPicPr>
          <p:cNvPr id="20" name="Рисунок 19" descr="cuckoo_flower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4414" y="4572008"/>
            <a:ext cx="732466" cy="128588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857224" y="214290"/>
            <a:ext cx="6654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свет нам говорит: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«Проходите - путь открыт».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1538" y="1500174"/>
            <a:ext cx="1212190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красный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hlinkClick r:id="rId5" action="ppaction://hlinksldjump"/>
          </p:cNvPr>
          <p:cNvSpPr txBox="1"/>
          <p:nvPr/>
        </p:nvSpPr>
        <p:spPr>
          <a:xfrm>
            <a:off x="4000496" y="1500174"/>
            <a:ext cx="115448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зеленый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1500174"/>
            <a:ext cx="1080745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черный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14" descr="cuckoo_flower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206163" y="4938241"/>
            <a:ext cx="732466" cy="1285884"/>
          </a:xfrm>
          <a:prstGeom prst="rect">
            <a:avLst/>
          </a:prstGeom>
        </p:spPr>
      </p:pic>
      <p:pic>
        <p:nvPicPr>
          <p:cNvPr id="16" name="Рисунок 15" descr="cuckoo_flower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9454" y="4500570"/>
            <a:ext cx="732466" cy="128588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00034" y="357166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3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16386" name="Picture 2" descr="http://fs.nashaucheba.ru/tw_files2/urls_3/1666/d-1665742/1665742_html_m565178e9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357430"/>
            <a:ext cx="2143140" cy="1714512"/>
          </a:xfrm>
          <a:prstGeom prst="rect">
            <a:avLst/>
          </a:prstGeom>
          <a:noFill/>
        </p:spPr>
      </p:pic>
      <p:pic>
        <p:nvPicPr>
          <p:cNvPr id="16388" name="Picture 4" descr="https://ds03.infourok.ru/uploads/ex/0405/00016394-560e01b3/hello_html_m7cefbdfc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0430" y="2357430"/>
            <a:ext cx="2143140" cy="1714512"/>
          </a:xfrm>
          <a:prstGeom prst="rect">
            <a:avLst/>
          </a:prstGeom>
          <a:noFill/>
        </p:spPr>
      </p:pic>
      <p:pic>
        <p:nvPicPr>
          <p:cNvPr id="16390" name="Picture 6" descr="https://image.freepik.com/free-icon/no-translate-detected_318-71894.jpg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6429388" y="2357430"/>
            <a:ext cx="2071702" cy="1714512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7066 0.00069 0.14184 0.00139 0.23941 0.0074 C 0.33715 0.01342 0.5158 -0.00416 0.58611 0.03609 C 0.6559 0.07634 0.64062 0.20241 0.66007 0.24913 C 0.67934 0.29586 0.69531 0.30511 0.7026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619672" y="332656"/>
            <a:ext cx="54878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Ну, а если пешеходу тротуар не по пути?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нужно пешеходу мостовую перейти?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Сразу ищет пешеход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Знак дорожный …?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58" y="2000240"/>
            <a:ext cx="260641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движение запрещено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2000240"/>
            <a:ext cx="198624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осторожно дети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6143636" y="2000240"/>
            <a:ext cx="258154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пешеходный переход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0034" y="642918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4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5" name="Рисунок 14" descr="clip-art-flowers-652180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3702" y="4643446"/>
            <a:ext cx="1438546" cy="1500198"/>
          </a:xfrm>
          <a:prstGeom prst="rect">
            <a:avLst/>
          </a:prstGeom>
        </p:spPr>
      </p:pic>
      <p:pic>
        <p:nvPicPr>
          <p:cNvPr id="16" name="Рисунок 15" descr="clip-art-flowers-652180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43306" y="4572008"/>
            <a:ext cx="1438546" cy="1500198"/>
          </a:xfrm>
          <a:prstGeom prst="rect">
            <a:avLst/>
          </a:prstGeom>
        </p:spPr>
      </p:pic>
      <p:pic>
        <p:nvPicPr>
          <p:cNvPr id="19" name="Рисунок 18" descr="clip-art-flowers-652180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249584">
            <a:off x="3541543" y="4917135"/>
            <a:ext cx="1438546" cy="1500198"/>
          </a:xfrm>
          <a:prstGeom prst="rect">
            <a:avLst/>
          </a:prstGeom>
        </p:spPr>
      </p:pic>
      <p:pic>
        <p:nvPicPr>
          <p:cNvPr id="20" name="Рисунок 19" descr="clip-art-flowers-652180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4572008"/>
            <a:ext cx="1438546" cy="1500198"/>
          </a:xfrm>
          <a:prstGeom prst="rect">
            <a:avLst/>
          </a:prstGeom>
        </p:spPr>
      </p:pic>
      <p:pic>
        <p:nvPicPr>
          <p:cNvPr id="28" name="Рисунок 27" descr="clip-art-flowers-652180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249584">
            <a:off x="898337" y="4988575"/>
            <a:ext cx="1438546" cy="1500198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14342" name="Picture 6" descr="https://fs00.infourok.ru/images/doc/17/21962/hello_html_m745b001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2643182"/>
            <a:ext cx="2214578" cy="1857388"/>
          </a:xfrm>
          <a:prstGeom prst="rect">
            <a:avLst/>
          </a:prstGeom>
          <a:noFill/>
        </p:spPr>
      </p:pic>
      <p:pic>
        <p:nvPicPr>
          <p:cNvPr id="14344" name="Picture 8" descr="https://fs00.infourok.ru/images/doc/165/189997/hello_html_4f40f6fb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643182"/>
            <a:ext cx="2143132" cy="1857388"/>
          </a:xfrm>
          <a:prstGeom prst="rect">
            <a:avLst/>
          </a:prstGeom>
          <a:noFill/>
        </p:spPr>
      </p:pic>
      <p:pic>
        <p:nvPicPr>
          <p:cNvPr id="14346" name="Picture 10" descr="https://botan.cc/prepod/_bloks/pic/tgrdiqs-023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2643183"/>
            <a:ext cx="2109762" cy="1857387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843 0.00069 0.09722 0.00139 0.16406 0.0074 C 0.23125 0.01342 0.35364 -0.00416 0.40191 0.03609 C 0.44982 0.07634 0.43941 0.20241 0.4526 0.24913 C 0.46597 0.29586 0.47691 0.30511 0.48194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214414" y="285728"/>
            <a:ext cx="5872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Где можно играть с мячом?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hlinkClick r:id="rId5" action="ppaction://hlinksldjump"/>
          </p:cNvPr>
          <p:cNvSpPr txBox="1"/>
          <p:nvPr/>
        </p:nvSpPr>
        <p:spPr>
          <a:xfrm>
            <a:off x="928662" y="1357298"/>
            <a:ext cx="105990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парке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79912" y="1340768"/>
            <a:ext cx="1280928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дороге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4248" y="1340768"/>
            <a:ext cx="96423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воды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285728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5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9" name="Рисунок 18" descr="clip-art-flowers-093160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4857760"/>
            <a:ext cx="1187787" cy="1304142"/>
          </a:xfrm>
          <a:prstGeom prst="rect">
            <a:avLst/>
          </a:prstGeom>
        </p:spPr>
      </p:pic>
      <p:pic>
        <p:nvPicPr>
          <p:cNvPr id="21" name="Рисунок 20" descr="clip-art-flowers-093160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7620" y="4929198"/>
            <a:ext cx="1187787" cy="1304142"/>
          </a:xfrm>
          <a:prstGeom prst="rect">
            <a:avLst/>
          </a:prstGeom>
        </p:spPr>
      </p:pic>
      <p:pic>
        <p:nvPicPr>
          <p:cNvPr id="23" name="Рисунок 22" descr="clip-art-flowers-093160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344425" y="5371087"/>
            <a:ext cx="1187787" cy="1304142"/>
          </a:xfrm>
          <a:prstGeom prst="rect">
            <a:avLst/>
          </a:prstGeom>
        </p:spPr>
      </p:pic>
      <p:pic>
        <p:nvPicPr>
          <p:cNvPr id="28" name="Рисунок 27" descr="clip-art-flowers-093160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3702" y="4857760"/>
            <a:ext cx="1187787" cy="1304142"/>
          </a:xfrm>
          <a:prstGeom prst="rect">
            <a:avLst/>
          </a:prstGeom>
        </p:spPr>
      </p:pic>
      <p:pic>
        <p:nvPicPr>
          <p:cNvPr id="29" name="Рисунок 28" descr="clip-art-flowers-093160.jpg"/>
          <p:cNvPicPr>
            <a:picLocks noChangeAspect="1"/>
          </p:cNvPicPr>
          <p:nvPr/>
        </p:nvPicPr>
        <p:blipFill>
          <a:blip r:embed="rId7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987631" y="5371087"/>
            <a:ext cx="1187787" cy="1304142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2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9" cstate="screen"/>
          <a:stretch>
            <a:fillRect/>
          </a:stretch>
        </p:blipFill>
        <p:spPr>
          <a:xfrm>
            <a:off x="8572528" y="6553200"/>
            <a:ext cx="304800" cy="304800"/>
          </a:xfrm>
          <a:prstGeom prst="rect">
            <a:avLst/>
          </a:prstGeom>
        </p:spPr>
      </p:pic>
      <p:pic>
        <p:nvPicPr>
          <p:cNvPr id="2050" name="Picture 2" descr="C:\Users\Светлана\Desktop\картинки\img10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2592288" cy="2214578"/>
          </a:xfrm>
          <a:prstGeom prst="rect">
            <a:avLst/>
          </a:prstGeom>
          <a:noFill/>
        </p:spPr>
      </p:pic>
      <p:pic>
        <p:nvPicPr>
          <p:cNvPr id="2051" name="Picture 3" descr="C:\Users\Светлана\Desktop\картинки\iUTRW7ZA1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2448272" cy="2214578"/>
          </a:xfrm>
          <a:prstGeom prst="rect">
            <a:avLst/>
          </a:prstGeom>
          <a:noFill/>
        </p:spPr>
      </p:pic>
      <p:pic>
        <p:nvPicPr>
          <p:cNvPr id="2052" name="Picture 4" descr="C:\Users\Светлана\Desktop\картинки\108-7-bezopasnost-letom-kartinki.jpg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2204864"/>
            <a:ext cx="2459102" cy="2214578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7066 0.00069 0.14184 0.00139 0.23941 0.0074 C 0.33715 0.01342 0.5158 -0.00416 0.58611 0.03609 C 0.6559 0.07634 0.64062 0.20241 0.66007 0.24913 C 0.67934 0.29586 0.69531 0.30511 0.7026 0.3162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8264 0.04511 0.16562 0.09022 0.20503 0.12977 C 0.24496 0.16933 0.20746 0.20379 0.23871 0.23734 C 0.26944 0.27111 0.34757 0.32015 0.38958 0.33171 C 0.43142 0.34351 0.47291 0.31113 0.48993 0.30719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928662" y="285728"/>
            <a:ext cx="65722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зовутся те дорожки,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которым ходят ножки.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Различать учись их точно,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лети как на пожар.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Пешеходные дорожки –это только …?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4414" y="2000240"/>
            <a:ext cx="958917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дорога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3929058" y="2000240"/>
            <a:ext cx="1100942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тротуар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2330" y="2000240"/>
            <a:ext cx="625364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яма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428604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6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19" name="Рисунок 18" descr="fowers_jonathan_dietric_01_svg_hi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7620" y="4714884"/>
            <a:ext cx="1214446" cy="1438541"/>
          </a:xfrm>
          <a:prstGeom prst="rect">
            <a:avLst/>
          </a:prstGeom>
        </p:spPr>
      </p:pic>
      <p:pic>
        <p:nvPicPr>
          <p:cNvPr id="21" name="Рисунок 20" descr="fowers_jonathan_dietric_01_svg_hi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6578" y="4714884"/>
            <a:ext cx="1214446" cy="1438541"/>
          </a:xfrm>
          <a:prstGeom prst="rect">
            <a:avLst/>
          </a:prstGeom>
        </p:spPr>
      </p:pic>
      <p:pic>
        <p:nvPicPr>
          <p:cNvPr id="22" name="Рисунок 21" descr="fowers_jonathan_dietric_01_svg_hi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12037">
            <a:off x="7017779" y="5107569"/>
            <a:ext cx="1214446" cy="1438541"/>
          </a:xfrm>
          <a:prstGeom prst="rect">
            <a:avLst/>
          </a:prstGeom>
        </p:spPr>
      </p:pic>
      <p:pic>
        <p:nvPicPr>
          <p:cNvPr id="23" name="Рисунок 22" descr="fowers_jonathan_dietric_01_svg_hi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4643446"/>
            <a:ext cx="1214446" cy="1438541"/>
          </a:xfrm>
          <a:prstGeom prst="rect">
            <a:avLst/>
          </a:prstGeom>
        </p:spPr>
      </p:pic>
      <p:pic>
        <p:nvPicPr>
          <p:cNvPr id="26" name="Рисунок 25" descr="fowers_jonathan_dietric_01_svg_hi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612037">
            <a:off x="874111" y="5107569"/>
            <a:ext cx="1214446" cy="1438541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10244" name="Picture 4" descr="http://cafel.narod.ru/pic/1_6_1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2643182"/>
            <a:ext cx="2143152" cy="1928826"/>
          </a:xfrm>
          <a:prstGeom prst="rect">
            <a:avLst/>
          </a:prstGeom>
          <a:noFill/>
        </p:spPr>
      </p:pic>
      <p:pic>
        <p:nvPicPr>
          <p:cNvPr id="10246" name="Picture 6" descr="http://cafel.narod.ru/pic/1_5n1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3428992" y="2643182"/>
            <a:ext cx="2214560" cy="1928826"/>
          </a:xfrm>
          <a:prstGeom prst="rect">
            <a:avLst/>
          </a:prstGeom>
          <a:noFill/>
        </p:spPr>
      </p:pic>
      <p:pic>
        <p:nvPicPr>
          <p:cNvPr id="10242" name="Picture 2" descr="http://4.404content.com/1/34/7E/1073803216009823407/fullsize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2643182"/>
            <a:ext cx="2319314" cy="1928826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4149 0.04511 0.08316 0.09022 0.10295 0.12977 C 0.12291 0.16933 0.10416 0.20379 0.11979 0.23734 C 0.13524 0.27111 0.17448 0.32015 0.19548 0.33171 C 0.21649 0.34351 0.23732 0.31113 0.24583 0.3071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7066 0.00069 0.14184 0.00139 0.23941 0.0074 C 0.33715 0.01342 0.5158 -0.00416 0.58611 0.03609 C 0.6559 0.07634 0.64062 0.20241 0.66007 0.24913 C 0.67934 0.29586 0.69531 0.30511 0.7026 0.3162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285852" y="214290"/>
            <a:ext cx="58010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Выберите знак светофора.</a:t>
            </a:r>
          </a:p>
          <a:p>
            <a:pPr algn="ctr"/>
            <a:endParaRPr lang="ru-RU" sz="4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TextBox 11">
            <a:hlinkClick r:id="rId4" action="ppaction://hlinksldjump"/>
          </p:cNvPr>
          <p:cNvSpPr txBox="1"/>
          <p:nvPr/>
        </p:nvSpPr>
        <p:spPr>
          <a:xfrm>
            <a:off x="928662" y="1428736"/>
            <a:ext cx="125047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светофор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00430" y="1428736"/>
            <a:ext cx="198624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осторожно дети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15074" y="1428736"/>
            <a:ext cx="2581541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пешеходный переход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5720" y="357166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7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715272" y="214290"/>
            <a:ext cx="1130718" cy="1143008"/>
          </a:xfrm>
          <a:prstGeom prst="rect">
            <a:avLst/>
          </a:prstGeom>
        </p:spPr>
      </p:pic>
      <p:pic>
        <p:nvPicPr>
          <p:cNvPr id="19" name="Рисунок 18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4786322"/>
            <a:ext cx="1447041" cy="1500198"/>
          </a:xfrm>
          <a:prstGeom prst="rect">
            <a:avLst/>
          </a:prstGeom>
        </p:spPr>
      </p:pic>
      <p:pic>
        <p:nvPicPr>
          <p:cNvPr id="21" name="Рисунок 20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40" y="4714884"/>
            <a:ext cx="1447041" cy="1500198"/>
          </a:xfrm>
          <a:prstGeom prst="rect">
            <a:avLst/>
          </a:prstGeom>
        </p:spPr>
      </p:pic>
      <p:pic>
        <p:nvPicPr>
          <p:cNvPr id="23" name="Рисунок 22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769197">
            <a:off x="3743116" y="5121729"/>
            <a:ext cx="1447041" cy="1500198"/>
          </a:xfrm>
          <a:prstGeom prst="rect">
            <a:avLst/>
          </a:prstGeom>
        </p:spPr>
      </p:pic>
      <p:pic>
        <p:nvPicPr>
          <p:cNvPr id="27" name="Рисунок 26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12" y="4714884"/>
            <a:ext cx="1447041" cy="1500198"/>
          </a:xfrm>
          <a:prstGeom prst="rect">
            <a:avLst/>
          </a:prstGeom>
        </p:spPr>
      </p:pic>
      <p:pic>
        <p:nvPicPr>
          <p:cNvPr id="28" name="Рисунок 27" descr="clip-art-flowers-636011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769197">
            <a:off x="6957826" y="5121729"/>
            <a:ext cx="1447041" cy="1500198"/>
          </a:xfrm>
          <a:prstGeom prst="rect">
            <a:avLst/>
          </a:prstGeom>
        </p:spPr>
      </p:pic>
      <p:pic>
        <p:nvPicPr>
          <p:cNvPr id="24" name="Рисунок 23" descr="пчелка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42974" y="1441077"/>
            <a:ext cx="604345" cy="987791"/>
          </a:xfrm>
          <a:prstGeom prst="rect">
            <a:avLst/>
          </a:prstGeom>
        </p:spPr>
      </p:pic>
      <p:pic>
        <p:nvPicPr>
          <p:cNvPr id="8196" name="Picture 4" descr="http://shop.otfi.ru/image/cache/catalog/transfer/18-svetofornoe-regulirovaniea900-1561-500x50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285992"/>
            <a:ext cx="2190764" cy="2143140"/>
          </a:xfrm>
          <a:prstGeom prst="rect">
            <a:avLst/>
          </a:prstGeom>
          <a:noFill/>
        </p:spPr>
      </p:pic>
      <p:pic>
        <p:nvPicPr>
          <p:cNvPr id="26" name="Picture 6" descr="http://u-tl.ru/sites/u-tl.ru/files/field/image/znak_deti_570_auto_jpg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2285992"/>
            <a:ext cx="2278072" cy="2143146"/>
          </a:xfrm>
          <a:prstGeom prst="rect">
            <a:avLst/>
          </a:prstGeom>
          <a:noFill/>
        </p:spPr>
      </p:pic>
      <p:pic>
        <p:nvPicPr>
          <p:cNvPr id="8204" name="Picture 12" descr="http://крым.тулупов.рф/upload/iblock/e79/1.22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7950" y="2285992"/>
            <a:ext cx="2214578" cy="214314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06408E-7 C 0.07066 0.00069 0.14184 0.00139 0.23941 0.0074 C 0.33715 0.01342 0.5158 -0.00416 0.58611 0.03609 C 0.6559 0.07634 0.64062 0.20241 0.66007 0.24913 C 0.67934 0.29586 0.69531 0.30511 0.7026 0.31622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100" y="1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278 C 0.08437 0.04233 0.16736 0.08744 0.20677 0.127 C 0.2467 0.16655 0.2092 0.20102 0.24045 0.23456 C 0.27118 0.26833 0.3493 0.31737 0.39132 0.32894 C 0.43316 0.34074 0.47465 0.30835 0.49166 0.30442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00" y="1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57158" y="285729"/>
            <a:ext cx="72152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тебя есть велосипед, на котором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 можешь кататься…. (где?)</a:t>
            </a:r>
          </a:p>
          <a:p>
            <a:pPr algn="ctr"/>
            <a:endParaRPr lang="ru-RU" sz="4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1472" y="1500174"/>
            <a:ext cx="2323073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проезжей части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3857620" y="1500174"/>
            <a:ext cx="105990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парке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1500174"/>
            <a:ext cx="1066319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речки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58" y="357166"/>
            <a:ext cx="576000" cy="5760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8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8" name="Рисунок 17" descr="blomst_happy_1.gif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7643834" y="285728"/>
            <a:ext cx="1130718" cy="1143008"/>
          </a:xfrm>
          <a:prstGeom prst="rect">
            <a:avLst/>
          </a:prstGeom>
        </p:spPr>
      </p:pic>
      <p:pic>
        <p:nvPicPr>
          <p:cNvPr id="21" name="Рисунок 20" descr="clip-art-flowers-24747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034" y="4572008"/>
            <a:ext cx="1133743" cy="142876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2" name="Рисунок 21" descr="clip-art-flowers-24747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066057">
            <a:off x="886197" y="5194381"/>
            <a:ext cx="1133743" cy="142876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3" name="Рисунок 22" descr="clip-art-flowers-24747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44" y="4572008"/>
            <a:ext cx="1133743" cy="142876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6" name="Рисунок 25" descr="clip-art-flowers-24747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2264" y="4572008"/>
            <a:ext cx="1133743" cy="142876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7" name="Рисунок 26" descr="clip-art-flowers-247476.jpg"/>
          <p:cNvPicPr>
            <a:picLocks noChangeAspect="1"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066057">
            <a:off x="6815550" y="5194380"/>
            <a:ext cx="1133743" cy="142876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3075" name="Picture 3" descr="C:\Users\Светлана\Desktop\картинки\50768662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2285992"/>
            <a:ext cx="2257427" cy="2214578"/>
          </a:xfrm>
          <a:prstGeom prst="rect">
            <a:avLst/>
          </a:prstGeom>
          <a:noFill/>
        </p:spPr>
      </p:pic>
      <p:pic>
        <p:nvPicPr>
          <p:cNvPr id="3076" name="Picture 4" descr="C:\Users\Светлана\Desktop\картинки\cartoon-child-bicycle-race-11049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285992"/>
            <a:ext cx="2286016" cy="2214579"/>
          </a:xfrm>
          <a:prstGeom prst="rect">
            <a:avLst/>
          </a:prstGeom>
          <a:noFill/>
        </p:spPr>
      </p:pic>
      <p:pic>
        <p:nvPicPr>
          <p:cNvPr id="3077" name="Picture 5" descr="C:\Users\Светлана\Desktop\картинки\10715053-Семья-Езда-на-велосипеде-в-парке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2285992"/>
            <a:ext cx="2286016" cy="2214578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17485358926fecca9c63bdf213ab02416a7a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Childbook05_iw_13 PowerPlugs Templates for PowerPoint</Template>
  <TotalTime>1730</TotalTime>
  <Words>241</Words>
  <Application>Microsoft Office PowerPoint</Application>
  <PresentationFormat>Экран (4:3)</PresentationFormat>
  <Paragraphs>80</Paragraphs>
  <Slides>13</Slides>
  <Notes>12</Notes>
  <HiddenSlides>1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SPEEDxp</dc:creator>
  <cp:lastModifiedBy>User</cp:lastModifiedBy>
  <cp:revision>181</cp:revision>
  <dcterms:created xsi:type="dcterms:W3CDTF">2012-11-14T11:00:37Z</dcterms:created>
  <dcterms:modified xsi:type="dcterms:W3CDTF">2024-11-11T14:58:07Z</dcterms:modified>
</cp:coreProperties>
</file>