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2" autoAdjust="0"/>
  </p:normalViewPr>
  <p:slideViewPr>
    <p:cSldViewPr>
      <p:cViewPr varScale="1">
        <p:scale>
          <a:sx n="102" d="100"/>
          <a:sy n="102" d="100"/>
        </p:scale>
        <p:origin x="18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193344" y="6130425"/>
            <a:ext cx="38396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Воспитатель: Склярова Е.Л.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332656"/>
            <a:ext cx="60249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Королевство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зубной щётки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26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50313" l="9966" r="8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 bwMode="auto">
          <a:xfrm>
            <a:off x="0" y="188640"/>
            <a:ext cx="576244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500" b="97500" l="5155" r="965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0000"/>
          <a:stretch/>
        </p:blipFill>
        <p:spPr bwMode="auto">
          <a:xfrm>
            <a:off x="3059832" y="3373352"/>
            <a:ext cx="5778375" cy="317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2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2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99" y="1628800"/>
            <a:ext cx="6765747" cy="501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8397" y="188640"/>
            <a:ext cx="8712967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Нетрадиционная техника рисования зубной щёткой "Подсолнух"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9598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183978"/>
            <a:ext cx="6049000" cy="517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260648"/>
            <a:ext cx="4790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Дедушка мыло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1" b="97379" l="5916" r="984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47927">
            <a:off x="367426" y="1587696"/>
            <a:ext cx="3705460" cy="332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2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80" y="1052736"/>
            <a:ext cx="7992888" cy="507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04664"/>
            <a:ext cx="3960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Гребешок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72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5256584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Хожу брожу </a:t>
            </a:r>
            <a:r>
              <a:rPr lang="ru-RU" sz="3600" dirty="0" smtClean="0">
                <a:solidFill>
                  <a:srgbClr val="0070C0"/>
                </a:solidFill>
              </a:rPr>
              <a:t>не </a:t>
            </a:r>
            <a:r>
              <a:rPr lang="ru-RU" sz="3600" dirty="0">
                <a:solidFill>
                  <a:srgbClr val="0070C0"/>
                </a:solidFill>
              </a:rPr>
              <a:t>по лесам,</a:t>
            </a:r>
          </a:p>
          <a:p>
            <a:r>
              <a:rPr lang="ru-RU" sz="3600" dirty="0">
                <a:solidFill>
                  <a:srgbClr val="0070C0"/>
                </a:solidFill>
              </a:rPr>
              <a:t>А по усам и волосам!</a:t>
            </a:r>
          </a:p>
          <a:p>
            <a:r>
              <a:rPr lang="ru-RU" sz="3600" dirty="0">
                <a:solidFill>
                  <a:srgbClr val="0070C0"/>
                </a:solidFill>
              </a:rPr>
              <a:t>И зубы у меня длинней,</a:t>
            </a:r>
          </a:p>
          <a:p>
            <a:r>
              <a:rPr lang="ru-RU" sz="3600" dirty="0">
                <a:solidFill>
                  <a:srgbClr val="0070C0"/>
                </a:solidFill>
              </a:rPr>
              <a:t>Чем у волков и медведей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97500" l="1000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664" y="0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2" y="3861048"/>
            <a:ext cx="5094312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Пластмассовая спинка,</a:t>
            </a:r>
          </a:p>
          <a:p>
            <a:r>
              <a:rPr lang="ru-RU" sz="3600" dirty="0">
                <a:solidFill>
                  <a:srgbClr val="0070C0"/>
                </a:solidFill>
              </a:rPr>
              <a:t>Жесткая щетинка.</a:t>
            </a:r>
          </a:p>
          <a:p>
            <a:r>
              <a:rPr lang="ru-RU" sz="3600" dirty="0">
                <a:solidFill>
                  <a:srgbClr val="0070C0"/>
                </a:solidFill>
              </a:rPr>
              <a:t>С зубной пастой дружит,</a:t>
            </a:r>
          </a:p>
          <a:p>
            <a:r>
              <a:rPr lang="ru-RU" sz="3600" dirty="0">
                <a:solidFill>
                  <a:srgbClr val="0070C0"/>
                </a:solidFill>
              </a:rPr>
              <a:t>Нам усердно служит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40822">
            <a:off x="205316" y="3898824"/>
            <a:ext cx="3384879" cy="169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2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81856"/>
            <a:ext cx="324036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На стене весит, </a:t>
            </a:r>
            <a:endParaRPr lang="ru-RU" sz="3600" dirty="0" smtClean="0">
              <a:solidFill>
                <a:srgbClr val="0070C0"/>
              </a:solidFill>
            </a:endParaRPr>
          </a:p>
          <a:p>
            <a:r>
              <a:rPr lang="ru-RU" sz="3600" dirty="0" smtClean="0">
                <a:solidFill>
                  <a:srgbClr val="0070C0"/>
                </a:solidFill>
              </a:rPr>
              <a:t>болтается-</a:t>
            </a:r>
            <a:endParaRPr lang="ru-RU" sz="3600" dirty="0">
              <a:solidFill>
                <a:srgbClr val="0070C0"/>
              </a:solidFill>
            </a:endParaRPr>
          </a:p>
          <a:p>
            <a:r>
              <a:rPr lang="ru-RU" sz="3600" dirty="0">
                <a:solidFill>
                  <a:srgbClr val="0070C0"/>
                </a:solidFill>
              </a:rPr>
              <a:t>Всяк за него хватается.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5" b="89953" l="4562" r="963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-200186"/>
            <a:ext cx="334591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4" y="3861048"/>
            <a:ext cx="5544616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На себя я труд беру-</a:t>
            </a:r>
          </a:p>
          <a:p>
            <a:r>
              <a:rPr lang="ru-RU" sz="3600" dirty="0">
                <a:solidFill>
                  <a:srgbClr val="0070C0"/>
                </a:solidFill>
              </a:rPr>
              <a:t>Пятки, локти с мылом тру…</a:t>
            </a:r>
          </a:p>
          <a:p>
            <a:r>
              <a:rPr lang="ru-RU" sz="3600" dirty="0">
                <a:solidFill>
                  <a:srgbClr val="0070C0"/>
                </a:solidFill>
              </a:rPr>
              <a:t>И коленки оттираю,</a:t>
            </a:r>
          </a:p>
          <a:p>
            <a:r>
              <a:rPr lang="ru-RU" sz="3600" dirty="0">
                <a:solidFill>
                  <a:srgbClr val="0070C0"/>
                </a:solidFill>
              </a:rPr>
              <a:t>Ничего не забываю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500" r="96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83276">
            <a:off x="16593" y="3645589"/>
            <a:ext cx="3464362" cy="216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2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5022304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Ускользает, как живое,</a:t>
            </a:r>
          </a:p>
          <a:p>
            <a:r>
              <a:rPr lang="ru-RU" sz="3600" dirty="0">
                <a:solidFill>
                  <a:srgbClr val="0070C0"/>
                </a:solidFill>
              </a:rPr>
              <a:t>Но не выпущу его я.</a:t>
            </a:r>
          </a:p>
          <a:p>
            <a:r>
              <a:rPr lang="ru-RU" sz="3600" dirty="0">
                <a:solidFill>
                  <a:srgbClr val="0070C0"/>
                </a:solidFill>
              </a:rPr>
              <a:t>Белой пеной пенится.</a:t>
            </a:r>
          </a:p>
          <a:p>
            <a:r>
              <a:rPr lang="ru-RU" sz="3600" dirty="0">
                <a:solidFill>
                  <a:srgbClr val="0070C0"/>
                </a:solidFill>
              </a:rPr>
              <a:t>Руки мыть не ленится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3824" y="-329545"/>
            <a:ext cx="3718793" cy="348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0" y="3861048"/>
            <a:ext cx="5310336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И сияет и блестит,</a:t>
            </a:r>
          </a:p>
          <a:p>
            <a:r>
              <a:rPr lang="ru-RU" sz="3600" dirty="0">
                <a:solidFill>
                  <a:srgbClr val="0070C0"/>
                </a:solidFill>
              </a:rPr>
              <a:t>Ни кому оно не льстит!</a:t>
            </a:r>
          </a:p>
          <a:p>
            <a:r>
              <a:rPr lang="ru-RU" sz="3600" dirty="0">
                <a:solidFill>
                  <a:srgbClr val="0070C0"/>
                </a:solidFill>
              </a:rPr>
              <a:t>А любому правду скажет-</a:t>
            </a:r>
          </a:p>
          <a:p>
            <a:r>
              <a:rPr lang="ru-RU" sz="3600" dirty="0">
                <a:solidFill>
                  <a:srgbClr val="0070C0"/>
                </a:solidFill>
              </a:rPr>
              <a:t>Все как есть ему покажет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2924944"/>
            <a:ext cx="3015208" cy="356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2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96552" y="1708989"/>
            <a:ext cx="3511011" cy="514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6933" y="1268760"/>
            <a:ext cx="2941598" cy="505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0" y="537370"/>
            <a:ext cx="4320480" cy="5632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70C0"/>
                </a:solidFill>
              </a:rPr>
              <a:t>Физкультминутка: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Мы на плечи руки ставим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Начинаем их вращать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Так осанку мы поправим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1, 2, 3, 4, 5.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Руки ставим перед грудью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В стороны разводим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Мы разминку делать будем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При любой погоде.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Руку правую поднимем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А другую вниз опустим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Мы меняем их местами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Плавно двигаем руками.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А теперь давайте вместе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</a:rPr>
              <a:t>Пошагаем мы на месте.</a:t>
            </a:r>
          </a:p>
        </p:txBody>
      </p:sp>
    </p:spTree>
    <p:extLst>
      <p:ext uri="{BB962C8B-B14F-4D97-AF65-F5344CB8AC3E}">
        <p14:creationId xmlns:p14="http://schemas.microsoft.com/office/powerpoint/2010/main" val="35972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2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412426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2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190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2024-06-24T07:30:59Z</dcterms:created>
  <dcterms:modified xsi:type="dcterms:W3CDTF">2024-07-16T17:00:00Z</dcterms:modified>
</cp:coreProperties>
</file>