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9" r:id="rId5"/>
    <p:sldId id="273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33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116632"/>
            <a:ext cx="763284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Обособленное структурное подразделение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бюджетного дошкольного образовательного учреждения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детского сада № 7 «Жемчужинка» - детский сад «Росинка»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218" y="3234652"/>
            <a:ext cx="8237576" cy="2759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70510" algn="ctr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ctr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ctr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ctr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ctr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ctr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ctr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ctr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Подготовил воспитатель: Склярова А. О.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02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7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11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8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1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1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69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84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0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30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33</cp:revision>
  <dcterms:modified xsi:type="dcterms:W3CDTF">2024-01-19T21:28:58Z</dcterms:modified>
</cp:coreProperties>
</file>