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3" r:id="rId14"/>
    <p:sldId id="276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1FC0-5E6D-47FC-9949-B6BE1D2D38B1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AC45-9FAA-4DB2-B480-4B516B947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18 Августа - день общего языка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284984"/>
            <a:ext cx="536064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58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128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Язык - душа нации. Язык - это есть живая плоть идеи, чувства, </a:t>
            </a:r>
            <a:r>
              <a:rPr lang="ru-RU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мысли» </a:t>
            </a:r>
          </a:p>
          <a:p>
            <a:r>
              <a:rPr lang="ru-RU" sz="1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Л. Н. Толстой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воспитатель:</a:t>
            </a:r>
          </a:p>
          <a:p>
            <a:r>
              <a:rPr lang="ru-RU" sz="5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Склярова А.О.</a:t>
            </a:r>
            <a:endParaRPr lang="ru-RU" sz="5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9458" name="Picture 2" descr="https://lubkadet.edumsko.ru/uploads/2000/1940/section/120144/global-peopl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32312"/>
            <a:ext cx="2688976" cy="268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e:\Profile\Win7\Desktop\Literatur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latin typeface="Monotype Corsiva" pitchFamily="66" charset="0"/>
              </a:rPr>
              <a:t>Крылатые выражения- попали в нашу речь из литературных источников, кратких цитат, образных выражений. Они придают нашей речи особую меткость и выразительность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img-fotki.yandex.ru/get/6802/156241142.234/0_13b71c_91259da3_ori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Крылатые выражения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080000"/>
            <a:ext cx="4680520" cy="532859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Monotype Corsiva" pitchFamily="66" charset="0"/>
              </a:rPr>
              <a:t>Во весь дух.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Сесть в лужу.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Прикусить язык.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Знать на зубок.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Оказаться у разбитого корыта.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В час по чайной ложке.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Водить за нос.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Зарубить на носу.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Чесать языком.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Делать из мухи слона.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Белая ворона. </a:t>
            </a:r>
          </a:p>
          <a:p>
            <a:pPr algn="just"/>
            <a:r>
              <a:rPr lang="ru-RU" sz="2400" dirty="0" smtClean="0">
                <a:latin typeface="Monotype Corsiva" pitchFamily="66" charset="0"/>
              </a:rPr>
              <a:t>За красивые глаза.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1080000"/>
            <a:ext cx="4536504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(быстро)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(быть обманутым).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     (замолчать)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    (выучить)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                       (остаться не с чем).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       (медленно)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(обманывать)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(запомнить)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(болтать)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      (преувеличивать)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(о лишнем человеке)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ru-RU" sz="2400" dirty="0" smtClean="0">
                <a:latin typeface="Monotype Corsiva" pitchFamily="66" charset="0"/>
              </a:rPr>
              <a:t>         (бесплатно, даром, просто)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s01.infourok.ru/uploads/ex/0feb/00004a82-45b94b81/img1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Слово – это удивительный дар, которым обладает только человек. В русском языке великое множество слов. Но сколько их? На этот вопрос не может утвердительно ответить не один специалист. Богатая разнообразная лексика русского языка собрана в словарях.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 Словари – это сборники слов, расположенных в алфавитном порядке.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e:\Profile\Win7\Desktop\Literatur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Заповеди речевого этикета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1.Всегда знай, с какой целью и зачем говоришь.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2. Помни, что вежливость- основа речевого поведения.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3. Уважай собеседника, не перебивай его.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4. Если твой собеседник допускает речевые  погрешности, старайся очень тактично помочь ему от них избавиться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5. Говори просто, четко, понятно.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6. Не думай, что, употребляя грубые слова, ты кажешься взрослее.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7. Употребляй только те слова, значение которых               для тебя совершенно понятно.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33512"/>
          </a:xfrm>
        </p:spPr>
      </p:pic>
    </p:spTree>
    <p:extLst>
      <p:ext uri="{BB962C8B-B14F-4D97-AF65-F5344CB8AC3E}">
        <p14:creationId xmlns:p14="http://schemas.microsoft.com/office/powerpoint/2010/main" val="40161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556792"/>
            <a:ext cx="5256584" cy="18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Спасибо за внимание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4" descr="https://lubkadet.edumsko.ru/uploads/2000/1940/section/120144/global-peopl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Каждый народ - это своя неповторимая культура, история, традиции, образ жизни. И, конечно же, язык. Сберечь его – очень важная задача.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e:\Profile\Win7\Desktop\национа-ьности-483758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59" y="2348880"/>
            <a:ext cx="4511351" cy="4509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5"/>
            <a:ext cx="8568952" cy="324036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Без языка не существовал бы мир. Как рыба не может жить без воды, так человек не может существовать без языка. На языке мы думаем, общаемся, творим. В разных странах мира люди сегодня говорят на 6000 языках. А всегда ли это было так?</a:t>
            </a:r>
          </a:p>
          <a:p>
            <a:endParaRPr lang="ru-RU" dirty="0"/>
          </a:p>
        </p:txBody>
      </p:sp>
      <p:pic>
        <p:nvPicPr>
          <p:cNvPr id="4" name="Picture 4" descr="http://www.what-who.com/uploads/images/n/n_0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2924944"/>
            <a:ext cx="4585972" cy="3689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Библейская легенда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338437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Согласно  Библейскому преданию, после всемирного потопа все люди разговаривали на одном языке. Люди захотели построить  в Вавилоне башню до самых небес как символ человеческого единства.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5328592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Не захотел Бог, чтобы люди добрались до неба, </a:t>
            </a:r>
            <a:r>
              <a:rPr lang="ru-RU" dirty="0">
                <a:latin typeface="Monotype Corsiva" pitchFamily="66" charset="0"/>
              </a:rPr>
              <a:t>и В наказание за такое суетное и гордое предприятие он смешал их языки так, что они перестали понимать друг друга и поневоле должны были рассеяться, оставив недостроенному городу название «Вавилон», что значит «смешение». Вот эти события и называется «вавилонским столпотворением». Так произошли разные народы, говорящие на разных </a:t>
            </a:r>
            <a:r>
              <a:rPr lang="ru-RU" dirty="0" smtClean="0">
                <a:latin typeface="Monotype Corsiva" pitchFamily="66" charset="0"/>
              </a:rPr>
              <a:t>языках.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290" name="Picture 2" descr="https://ds03.infourok.ru/uploads/ex/1154/0001364b-63e550c6/img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8136904" cy="38884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Monotype Corsiva" pitchFamily="66" charset="0"/>
              </a:rPr>
              <a:t>Россия - многонациональное государство. Каждая нация – это неповторимая культура, история, традиции и, конечно же, язык. </a:t>
            </a:r>
            <a:endParaRPr lang="ru-RU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Более </a:t>
            </a:r>
            <a:r>
              <a:rPr lang="ru-RU" dirty="0">
                <a:latin typeface="Monotype Corsiva" pitchFamily="66" charset="0"/>
              </a:rPr>
              <a:t>130 языков звучат в нашей стране.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Знать свой язык обязан каждый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628800"/>
            <a:ext cx="4392488" cy="432048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Н.Г. Чернышевский говорил «Изучать родной язык необходимо… чтобы уметь употреблять его для выражения своих мыслей».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9218" name="Picture 2" descr="http://www.personbio.com/img/871/871_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031796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e:\Profile\Win7\Desktop\Literatur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i="1" dirty="0" smtClean="0">
                <a:latin typeface="Monotype Corsiva" pitchFamily="66" charset="0"/>
              </a:rPr>
              <a:t>Пословица – это краткое, мудрое изречение, </a:t>
            </a:r>
            <a:r>
              <a:rPr lang="ru-RU" dirty="0" smtClean="0">
                <a:latin typeface="Monotype Corsiva" pitchFamily="66" charset="0"/>
              </a:rPr>
              <a:t>которое имеет поучительный смысл и заключает в себе житейскую мудрость.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Пословицы не даром молвятся,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них прожить нельзя!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великие помощницы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 жизни новые друзья.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Порой они нас наставляют,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Советы мудрые дают,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Порой чему-то поучают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от беды нас берегут.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mypresentation.ru/documents/6f3d570dcf98c1623fbf871bb72ee846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Дополни пословицу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1440000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век учись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                  не разрубишь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не вытащишь и рыбку из пруда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                                 труд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   а нашёл береги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         что соловей без песни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людей насмешишь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враг мой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не ждут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        не сиди на печи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потехе час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         беде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0336" y="1440000"/>
            <a:ext cx="5023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Век живи -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Крепкую дружбу топором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Без труда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Землю солнце красит , а человека -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Нет друга – ищи,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Человек без Родины,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Поспешишь …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Язык мой -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Семеро одного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Хочешь есть калачи …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Делу время  …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Друзья познаются в …</a:t>
            </a:r>
          </a:p>
        </p:txBody>
      </p:sp>
      <p:pic>
        <p:nvPicPr>
          <p:cNvPr id="14" name="Picture 2" descr="http://ds6.detkin-club.ru/images/custom_2/_581e0d3b9b7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693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Monotype Corsiva</vt:lpstr>
      <vt:lpstr>Times New Roman</vt:lpstr>
      <vt:lpstr>Тема Office</vt:lpstr>
      <vt:lpstr>18 Августа - день общего языка</vt:lpstr>
      <vt:lpstr>Презентация PowerPoint</vt:lpstr>
      <vt:lpstr>Презентация PowerPoint</vt:lpstr>
      <vt:lpstr>Библейская легенда</vt:lpstr>
      <vt:lpstr>Презентация PowerPoint</vt:lpstr>
      <vt:lpstr>Презентация PowerPoint</vt:lpstr>
      <vt:lpstr>Знать свой язык обязан каждый</vt:lpstr>
      <vt:lpstr>Презентация PowerPoint</vt:lpstr>
      <vt:lpstr>Дополни пословицу</vt:lpstr>
      <vt:lpstr>Презентация PowerPoint</vt:lpstr>
      <vt:lpstr>Крылатые выражения</vt:lpstr>
      <vt:lpstr>Презентация PowerPoint</vt:lpstr>
      <vt:lpstr>Заповеди речевого этикета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февраля - международный день родного языка</dc:title>
  <dc:creator>Сергей</dc:creator>
  <cp:lastModifiedBy>User</cp:lastModifiedBy>
  <cp:revision>6</cp:revision>
  <dcterms:created xsi:type="dcterms:W3CDTF">2018-02-19T12:24:51Z</dcterms:created>
  <dcterms:modified xsi:type="dcterms:W3CDTF">2023-08-30T12:33:52Z</dcterms:modified>
</cp:coreProperties>
</file>