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74" r:id="rId2"/>
    <p:sldId id="273" r:id="rId3"/>
    <p:sldId id="258" r:id="rId4"/>
    <p:sldId id="260" r:id="rId5"/>
    <p:sldId id="268" r:id="rId6"/>
    <p:sldId id="270" r:id="rId7"/>
    <p:sldId id="269" r:id="rId8"/>
    <p:sldId id="259" r:id="rId9"/>
    <p:sldId id="280" r:id="rId10"/>
    <p:sldId id="261" r:id="rId11"/>
    <p:sldId id="276" r:id="rId12"/>
    <p:sldId id="279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DF743-B404-45E8-A2D4-32F6F3B8BE4C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FE3F-B3CA-4992-8570-9AA177F9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322-9C1D-46F2-9A55-27EF640D8BEA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71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322-9C1D-46F2-9A55-27EF640D8BEA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9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322-9C1D-46F2-9A55-27EF640D8BEA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72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322-9C1D-46F2-9A55-27EF640D8BEA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40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322-9C1D-46F2-9A55-27EF640D8BEA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2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322-9C1D-46F2-9A55-27EF640D8BEA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0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322-9C1D-46F2-9A55-27EF640D8BEA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38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322-9C1D-46F2-9A55-27EF640D8BEA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07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322-9C1D-46F2-9A55-27EF640D8BEA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1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322-9C1D-46F2-9A55-27EF640D8BEA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8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322-9C1D-46F2-9A55-27EF640D8BEA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8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38322-9C1D-46F2-9A55-27EF640D8BEA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1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2054223"/>
            <a:ext cx="531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Презентация к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конспекту экологической                                       акции 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«Берегите лес!»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933056"/>
            <a:ext cx="3438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                                    воспитатель Склярова А. О.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Х. Объединенный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04665"/>
            <a:ext cx="4446240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Обособленное структурное подразделение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бюджетного дошкольного образовательного учреждения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детского сада № 7 «Жемчужинка» - детский сад «Росинка»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981">
        <p14:warp dir="in"/>
      </p:transition>
    </mc:Choice>
    <mc:Fallback xmlns="">
      <p:transition spd="slow" advTm="69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907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833" y="5035525"/>
            <a:ext cx="5486400" cy="566738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621" y="1412776"/>
            <a:ext cx="7416824" cy="4633094"/>
          </a:xfrm>
        </p:spPr>
      </p:pic>
      <p:sp>
        <p:nvSpPr>
          <p:cNvPr id="5" name="Рисунок 2"/>
          <p:cNvSpPr txBox="1">
            <a:spLocks/>
          </p:cNvSpPr>
          <p:nvPr/>
        </p:nvSpPr>
        <p:spPr>
          <a:xfrm>
            <a:off x="1792288" y="660363"/>
            <a:ext cx="5486400" cy="4114800"/>
          </a:xfrm>
          <a:prstGeom prst="rect">
            <a:avLst/>
          </a:prstGeom>
        </p:spPr>
      </p:sp>
      <p:sp>
        <p:nvSpPr>
          <p:cNvPr id="7" name="Прямоугольник 6"/>
          <p:cNvSpPr/>
          <p:nvPr/>
        </p:nvSpPr>
        <p:spPr>
          <a:xfrm>
            <a:off x="2219887" y="-35441"/>
            <a:ext cx="56050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00B050"/>
                </a:solidFill>
              </a:rPr>
              <a:t>Соблюдайте </a:t>
            </a:r>
            <a:r>
              <a:rPr lang="ru-RU" sz="2400" b="1" dirty="0">
                <a:solidFill>
                  <a:srgbClr val="00B050"/>
                </a:solidFill>
              </a:rPr>
              <a:t>правила поведения в лесу !</a:t>
            </a:r>
          </a:p>
        </p:txBody>
      </p:sp>
    </p:spTree>
    <p:extLst>
      <p:ext uri="{BB962C8B-B14F-4D97-AF65-F5344CB8AC3E}">
        <p14:creationId xmlns:p14="http://schemas.microsoft.com/office/powerpoint/2010/main" val="129504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415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502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0008" cy="6858000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5115422" y="400731"/>
            <a:ext cx="4496000" cy="3710699"/>
          </a:xfrm>
          <a:prstGeom prst="wedgeEllipse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«Добрый день ребята. Пишет вам Мудрая Сова. Мне очень нужна ваша помощь. В наш лес приходили незнакомцы, которые постоянно ломают ветки на деревьях, рвут и топчут цветы, бросают мусор, громко кричат. Хочу попросить вас прийти поскорее и  навести порядок  в лесу. Знаю, дорога ко мне не простая. Но я уверена, что  вы обязательно справитесь со всеми трудностями». </a:t>
            </a:r>
          </a:p>
        </p:txBody>
      </p:sp>
    </p:spTree>
    <p:extLst>
      <p:ext uri="{BB962C8B-B14F-4D97-AF65-F5344CB8AC3E}">
        <p14:creationId xmlns:p14="http://schemas.microsoft.com/office/powerpoint/2010/main" val="11172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eWalls.com_2233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8259" y="2132856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«Кто живет в лесу»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Наталья\Desktop\лес\412a967cf73b5b89bdcc3a9f12dd712a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5456"/>
            <a:ext cx="250253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Наталья\Desktop\лес\fe77a2efd16ec9f15731db39a3719d3f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2093">
            <a:off x="6156176" y="382352"/>
            <a:ext cx="2304256" cy="232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Наталья\Desktop\лес\1613647740_1-p-fon-lesa-dlya-prezentatsii-dlya-detei-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2808312" cy="18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1213409">
            <a:off x="6588224" y="2342867"/>
            <a:ext cx="2448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Лапу кто зимой сосет?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ещё он любит мед,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Может громко зареветь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зовут его ...</a:t>
            </a:r>
          </a:p>
        </p:txBody>
      </p:sp>
      <p:pic>
        <p:nvPicPr>
          <p:cNvPr id="4102" name="Picture 6" descr="C:\Users\Ольга\Desktop\медвед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149019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7101408"/>
          </a:xfrm>
          <a:gradFill>
            <a:gsLst>
              <a:gs pos="0">
                <a:schemeClr val="accent2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льга\Desktop\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4556586" cy="364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293430">
            <a:off x="439484" y="1328721"/>
            <a:ext cx="2376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Серый, байковый зверушка,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Косоглазый длинно ушко.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Ну ка, кто он – отгадай,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морковку ему дай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2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534739">
            <a:off x="6472231" y="1490307"/>
            <a:ext cx="21447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Хитрая плутовка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Рыжая головка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Хвост пушистый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краса,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зовут её …</a:t>
            </a:r>
          </a:p>
          <a:p>
            <a:endParaRPr lang="ru-RU" dirty="0"/>
          </a:p>
        </p:txBody>
      </p:sp>
      <p:pic>
        <p:nvPicPr>
          <p:cNvPr id="2050" name="Picture 2" descr="C:\Users\Ольга\Desktop\8766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3869" y="692696"/>
            <a:ext cx="4380374" cy="32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7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2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3196" y="38344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по лесу рыщет-рыщет,</a:t>
            </a:r>
          </a:p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кустах кого-то ищет.</a:t>
            </a:r>
          </a:p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Слышно, как зубами щелк,</a:t>
            </a:r>
          </a:p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Угадай, кто это….</a:t>
            </a:r>
          </a:p>
        </p:txBody>
      </p:sp>
      <p:pic>
        <p:nvPicPr>
          <p:cNvPr id="5" name="Picture 2" descr="C:\Users\Ольга\Desktop\1094219-bigthumbn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0419" y="2060848"/>
            <a:ext cx="4924777" cy="373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7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Хожу в пушистой шубе,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Живу в густом лесу,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дупле на старом дубе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Орешки я грызу.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4890120" cy="366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7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33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</TotalTime>
  <Words>223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«Кто живет в лесу»</vt:lpstr>
      <vt:lpstr>Презентация PowerPoint</vt:lpstr>
      <vt:lpstr>Презентация PowerPoint</vt:lpstr>
      <vt:lpstr>Презентация PowerPoint</vt:lpstr>
      <vt:lpstr>Презентация PowerPoint</vt:lpstr>
      <vt:lpstr>Хожу в пушистой шубе, Живу в густом лесу, В дупле на старом дубе Орешки я грызу.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</dc:creator>
  <cp:lastModifiedBy>User</cp:lastModifiedBy>
  <cp:revision>184</cp:revision>
  <dcterms:created xsi:type="dcterms:W3CDTF">2015-07-08T16:41:51Z</dcterms:created>
  <dcterms:modified xsi:type="dcterms:W3CDTF">2023-04-05T13:22:08Z</dcterms:modified>
</cp:coreProperties>
</file>