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4" r:id="rId20"/>
    <p:sldId id="276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7E6D4-E91D-40F5-B605-8EB045AC93A9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A0F96E-08FC-407D-A3BE-1349D2BB25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857629"/>
            <a:ext cx="8124852" cy="1000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786430"/>
            <a:ext cx="4429156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ОСП </a:t>
            </a:r>
            <a:r>
              <a:rPr lang="ru-RU" sz="1800" b="1" dirty="0" err="1" smtClean="0">
                <a:solidFill>
                  <a:srgbClr val="C00000"/>
                </a:solidFill>
              </a:rPr>
              <a:t>МБДОУ</a:t>
            </a:r>
            <a:r>
              <a:rPr lang="ru-RU" sz="1800" b="1" dirty="0" smtClean="0">
                <a:solidFill>
                  <a:srgbClr val="C00000"/>
                </a:solidFill>
              </a:rPr>
              <a:t> детского сада № 7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 «</a:t>
            </a:r>
            <a:r>
              <a:rPr lang="ru-RU" sz="1800" b="1" dirty="0" err="1" smtClean="0">
                <a:solidFill>
                  <a:srgbClr val="C00000"/>
                </a:solidFill>
              </a:rPr>
              <a:t>Жемчужинка</a:t>
            </a:r>
            <a:r>
              <a:rPr lang="ru-RU" sz="1800" b="1" dirty="0" smtClean="0">
                <a:solidFill>
                  <a:srgbClr val="C00000"/>
                </a:solidFill>
              </a:rPr>
              <a:t>» – детский сад «Росинка»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Воспитатель Середа А.А.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7aa7660af969d936ed10407bcc21e6a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2829073a067ddb24bd7e6d9049b74c4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70478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1675930659_gagaru-club-p-krasivie-sushki-pinterest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6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c64bdfe6859f53ba363f4183875644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3"/>
            <a:ext cx="8715436" cy="5762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57200"/>
            <a:ext cx="4714908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00990" cy="6019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1675930636_gagaru-club-p-krasivie-sushki-pinterest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643998" cy="5746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24852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1675930727_gagaru-club-p-krasivie-sushki-pinterest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61355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391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500042"/>
            <a:ext cx="871543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34376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User\Desktop\pshenitsa_catalog_cvetov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1" cy="5715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82042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User\Desktop\main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71543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картинки о хлебе\61bcafd8d4e6cfd3b47012de309ef31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72" y="0"/>
            <a:ext cx="85192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9629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User\Desktop\картинки о хлебе\50609c47f3304c9a918f7c12f0510a9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1"/>
            <a:ext cx="8572560" cy="59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"/>
            <a:ext cx="7786742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Desktop\картинки о хлебе\fa319b8eb06fdaed681459ac672d3a7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57200"/>
            <a:ext cx="6715172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Desktop\картинки о хлебе\6acb7040-cc42-4d79-bd22-0a7688d937f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7"/>
            <a:ext cx="8429684" cy="5715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артинки о хлебе\1613638701_80-p-fon-dlya-prezentatsii-khleb-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34" y="428604"/>
            <a:ext cx="867921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"/>
            <a:ext cx="7572428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esktop\картинки о хлебе\1627012619_19-kartinkin-com-p-proizvodstvo-khleba-i-khlebobulochnikh-izd-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68686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Combine_harvester_Fields_Agricultural_machinery_594110_3840x2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68686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h377vpa43h94hxgo2vu1ubsv5p5daf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Massey_Ferguson_8670_Clouds_Red_Tractor_581160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878687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Fotolia_3085072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15" y="357166"/>
            <a:ext cx="8751441" cy="581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763253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20</Words>
  <Application>Microsoft Office PowerPoint</Application>
  <PresentationFormat>Экран (4:3)</PresentationFormat>
  <Paragraphs>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2023-10-17T06:15:55Z</dcterms:created>
  <dcterms:modified xsi:type="dcterms:W3CDTF">2023-10-21T10:04:47Z</dcterms:modified>
</cp:coreProperties>
</file>