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8" r:id="rId4"/>
    <p:sldId id="259" r:id="rId5"/>
    <p:sldId id="260" r:id="rId6"/>
    <p:sldId id="268" r:id="rId7"/>
    <p:sldId id="262" r:id="rId8"/>
    <p:sldId id="261" r:id="rId9"/>
    <p:sldId id="273" r:id="rId10"/>
    <p:sldId id="263" r:id="rId11"/>
    <p:sldId id="264" r:id="rId12"/>
    <p:sldId id="265" r:id="rId13"/>
    <p:sldId id="266" r:id="rId14"/>
    <p:sldId id="267" r:id="rId15"/>
    <p:sldId id="274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D4AE9-2C8F-43AC-878D-62D3ACDEB85F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A0BFD-F75A-4DD4-A1BC-BBD7B68D90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0F47-94F8-42D7-8641-4DC83281B48B}" type="datetimeFigureOut">
              <a:rPr lang="ru-RU" smtClean="0"/>
              <a:pPr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01AB8-649F-4081-9301-AD6E7FD6F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резентация день отца\kartinki-s-dnem-otcza-2023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презентация день отца\cd4e4ea3-7b98-4233-827f-a50803f1e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5285" y="0"/>
            <a:ext cx="4628715" cy="6858000"/>
          </a:xfrm>
          <a:prstGeom prst="rect">
            <a:avLst/>
          </a:prstGeom>
          <a:noFill/>
        </p:spPr>
      </p:pic>
      <p:pic>
        <p:nvPicPr>
          <p:cNvPr id="8195" name="Picture 3" descr="C:\Users\User\Desktop\презентация день отца\d582304d-cb21-4579-adae-7c377d28091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презентация день отца\e1c24d65-88d3-44a7-9957-ba65c5cadb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1530" cy="6858000"/>
          </a:xfrm>
          <a:prstGeom prst="rect">
            <a:avLst/>
          </a:prstGeom>
          <a:noFill/>
        </p:spPr>
      </p:pic>
      <p:pic>
        <p:nvPicPr>
          <p:cNvPr id="9219" name="Picture 3" descr="C:\Users\User\Desktop\презентация день отца\1150b1ce-001e-4645-87ab-60bcf02a76f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презентация день отца\320154e1-1acc-4176-96f9-677bc1419a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8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497e2958-af57-4548-989a-cd86e0b0e31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628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презентация день отца\ac9c21be-d59d-48ed-94dd-c49d89e1bdc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43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презентация день отца\ca5d5be2-0857-4a48-8b2f-33398007cec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2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презентация день отца\chitaem-po-ang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резентация день отца\otkrit-ka.ru_idei-den-otca-v-dou-podelki-foto-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презентация день отца\s_dnem_otca_27_100857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57021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езентация день отца\3c68fac2-ec8c-4c78-a4a3-d5732df92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0"/>
            <a:ext cx="3983349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презентация день отца\151f1fbb-0b4f-4007-b991-de78a26f9e1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презентация день отца\379d5aef-79bb-40c2-86e5-5244784fb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презентация день отца\533d2458-7a03-4a82-a34b-9babf92c6c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pic>
        <p:nvPicPr>
          <p:cNvPr id="5123" name="Picture 3" descr="C:\Users\User\Desktop\презентация день отца\03119132-06a6-4081-a901-9029e02fece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7193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esktop\презентация день отца\otkrit-ka.ru_idei-den-otca-v-dou-podelki-foto-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презентация день отца\c18ceab2-69b9-4b9a-a8fb-156dc771b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7407" y="0"/>
            <a:ext cx="4066593" cy="6858000"/>
          </a:xfrm>
          <a:prstGeom prst="rect">
            <a:avLst/>
          </a:prstGeom>
          <a:noFill/>
        </p:spPr>
      </p:pic>
      <p:pic>
        <p:nvPicPr>
          <p:cNvPr id="7171" name="Picture 3" descr="C:\Users\User\Desktop\презентация день отца\cc82c8e5-19b0-4b82-833c-4638636226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9528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презентация день отца\64343762-d0c9-4737-a40a-5fd42068024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0"/>
            <a:ext cx="4857752" cy="6858000"/>
          </a:xfrm>
          <a:prstGeom prst="rect">
            <a:avLst/>
          </a:prstGeom>
          <a:noFill/>
        </p:spPr>
      </p:pic>
      <p:pic>
        <p:nvPicPr>
          <p:cNvPr id="6147" name="Picture 3" descr="C:\Users\User\Desktop\презентация день отца\b4ef0a10-37cf-4098-ba4d-abd57c1751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C:\Users\User\Desktop\презентация день отца\1647535079_5-kartinkin-net-p-kartinki-papa-s-rebenkom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546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2023-10-13T16:10:30Z</dcterms:created>
  <dcterms:modified xsi:type="dcterms:W3CDTF">2023-10-21T10:04:39Z</dcterms:modified>
</cp:coreProperties>
</file>