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0" r:id="rId2"/>
    <p:sldId id="305" r:id="rId3"/>
    <p:sldId id="264" r:id="rId4"/>
    <p:sldId id="283" r:id="rId5"/>
    <p:sldId id="289" r:id="rId6"/>
    <p:sldId id="303" r:id="rId7"/>
    <p:sldId id="304" r:id="rId8"/>
    <p:sldId id="302" r:id="rId9"/>
    <p:sldId id="301" r:id="rId10"/>
    <p:sldId id="312" r:id="rId11"/>
    <p:sldId id="313" r:id="rId12"/>
    <p:sldId id="293" r:id="rId13"/>
    <p:sldId id="290" r:id="rId14"/>
    <p:sldId id="291" r:id="rId15"/>
    <p:sldId id="292" r:id="rId16"/>
    <p:sldId id="315" r:id="rId17"/>
    <p:sldId id="297" r:id="rId18"/>
    <p:sldId id="296" r:id="rId19"/>
    <p:sldId id="295" r:id="rId20"/>
    <p:sldId id="259" r:id="rId21"/>
    <p:sldId id="294" r:id="rId22"/>
    <p:sldId id="31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pPr/>
              <a:t>пн 07.08.23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pPr/>
              <a:t>пн 07.08.23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3CDE-1C04-4858-9C19-9E0D7F3F4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60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31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850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912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7737-7709-4EED-B46B-47175AFD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017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9EB2-65BE-4EDC-9B8A-11F21F8B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753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6C21-A4CE-4B55-96D9-ABC35B98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0629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0EC4-3CAC-4C9F-8C98-4B0B2C3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436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3C36-4C12-45FC-93E5-D6709B83C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585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B3DE-2DBB-429D-BD1E-FA7216C1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993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E9-2DD1-4408-9331-CF5ED727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533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B680-0E82-4C5F-BAE0-203DB5EE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48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988E-9923-4892-A5CF-C4B4634C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392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44E5A2-84F9-40BC-AFB2-F5CE4B08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2" y="-1899592"/>
            <a:ext cx="8229600" cy="58515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Железная  дорога России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1400" b="1" i="1" dirty="0" smtClean="0">
                <a:solidFill>
                  <a:srgbClr val="002060"/>
                </a:solidFill>
              </a:rPr>
              <a:t>Воспитатель Середа А.А.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89005"/>
            <a:ext cx="7929618" cy="5143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13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581" y="5373216"/>
            <a:ext cx="6858000" cy="1727770"/>
          </a:xfrm>
        </p:spPr>
        <p:txBody>
          <a:bodyPr/>
          <a:lstStyle/>
          <a:p>
            <a:r>
              <a:rPr lang="ru-RU" dirty="0" smtClean="0"/>
              <a:t>Вагон с сидячими местами.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581" y="188640"/>
            <a:ext cx="6729419" cy="5047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2916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3746"/>
            <a:ext cx="8229600" cy="634082"/>
          </a:xfrm>
        </p:spPr>
        <p:txBody>
          <a:bodyPr/>
          <a:lstStyle/>
          <a:p>
            <a:r>
              <a:rPr lang="ru-RU" sz="2400" dirty="0" smtClean="0"/>
              <a:t>Плацкартный вагон.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91" y="188640"/>
            <a:ext cx="8182703" cy="5411142"/>
          </a:xfrm>
        </p:spPr>
      </p:pic>
    </p:spTree>
    <p:extLst>
      <p:ext uri="{BB962C8B-B14F-4D97-AF65-F5344CB8AC3E}">
        <p14:creationId xmlns="" xmlns:p14="http://schemas.microsoft.com/office/powerpoint/2010/main" val="29078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Вагон повышенного комфорта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03" y="332656"/>
            <a:ext cx="7649902" cy="5096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12059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Вагон- ресторан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6" y="188640"/>
            <a:ext cx="7422232" cy="556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3912478" cy="590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36450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каждом вагоне имеется туалет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852420" cy="5304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770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Железную дорогу обслуживают работники путевого хозяйства: проводят путевые работы, следят за исправностью , устраняют дефекты.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589240"/>
            <a:ext cx="6829444" cy="554404"/>
          </a:xfrm>
        </p:spPr>
        <p:txBody>
          <a:bodyPr/>
          <a:lstStyle/>
          <a:p>
            <a:r>
              <a:rPr lang="ru-RU" sz="2000" dirty="0" smtClean="0"/>
              <a:t>Машинист ведет поезд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857364"/>
            <a:ext cx="82296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714356"/>
            <a:ext cx="4143404" cy="571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Машинист поезда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540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187624" y="57332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 обслуживают проводники. Они проверят билеты, укажут место посадки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771" y="161345"/>
            <a:ext cx="6646464" cy="4990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5892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проводников очень ответственная работа. На ее плечах максимально комфортная поездка пассажиров до места назначения.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04664"/>
            <a:ext cx="6383510" cy="4793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8772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Вам предложат горячий чай</a:t>
            </a:r>
          </a:p>
          <a:p>
            <a:pPr algn="ctr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7486867" cy="499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549156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dirty="0" smtClean="0"/>
              <a:t>Первый поезд появился в 1804г</a:t>
            </a:r>
            <a:endParaRPr lang="ru-RU" sz="2800" dirty="0"/>
          </a:p>
          <a:p>
            <a:r>
              <a:rPr lang="ru-RU" sz="40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7860450" cy="503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9592" y="55892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Также предложат </a:t>
            </a:r>
            <a:r>
              <a:rPr lang="ru-RU" sz="2000" smtClean="0"/>
              <a:t>вам  </a:t>
            </a:r>
            <a:r>
              <a:rPr lang="ru-RU" sz="2000" dirty="0" smtClean="0"/>
              <a:t>чем подкрепиться.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27993"/>
            <a:ext cx="7599292" cy="5061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6612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Выдадут чистое белье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21" y="152430"/>
            <a:ext cx="4129549" cy="5508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445224"/>
            <a:ext cx="6858000" cy="1008112"/>
          </a:xfrm>
        </p:spPr>
        <p:txBody>
          <a:bodyPr/>
          <a:lstStyle/>
          <a:p>
            <a:r>
              <a:rPr lang="ru-RU" dirty="0" smtClean="0"/>
              <a:t>И вы с комфортом будете доставлены до места назначения! Счастливого пути!!!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8640"/>
            <a:ext cx="7865832" cy="5124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77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8640"/>
            <a:ext cx="7983673" cy="5577483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0212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 выглядят современные поезда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60648"/>
            <a:ext cx="7929618" cy="5427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661248"/>
            <a:ext cx="7200800" cy="1012974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Э</a:t>
            </a:r>
            <a:r>
              <a:rPr lang="ru-RU" sz="2000" dirty="0" smtClean="0">
                <a:latin typeface="+mn-lt"/>
              </a:rPr>
              <a:t>то скоростной поезд. Он развивает скорость до 350-400 км</a:t>
            </a:r>
            <a:r>
              <a:rPr lang="en-US" sz="2000" dirty="0" smtClean="0">
                <a:latin typeface="+mn-lt"/>
              </a:rPr>
              <a:t>/</a:t>
            </a:r>
            <a:r>
              <a:rPr lang="ru-RU" sz="2000" dirty="0" smtClean="0">
                <a:latin typeface="+mn-lt"/>
              </a:rPr>
              <a:t>час.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7145"/>
            <a:ext cx="7060229" cy="529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721791"/>
            <a:ext cx="81460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25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Это железнодорожный вокзал. Здесь пассажиры садятся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8146068" cy="4782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246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5301209"/>
            <a:ext cx="821925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Это зал ожидания на вокзале, где пассажиры ожидают свой поезд.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60648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060" y="60212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Железнодорожные кассы, где можно приобрести билет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0892"/>
            <a:ext cx="8648000" cy="5187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428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661248"/>
            <a:ext cx="798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железнодорожный билет, где указан номер поезда, номер вагона, место и стоимость билета.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0" y="764704"/>
            <a:ext cx="8491387" cy="3687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230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169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Железная  дорога России Воспитатель Середа А.А.</vt:lpstr>
      <vt:lpstr>Слайд 2</vt:lpstr>
      <vt:lpstr>Слайд 3</vt:lpstr>
      <vt:lpstr>Слайд 4</vt:lpstr>
      <vt:lpstr>Это скоростной поезд. Он развивает скорость до 350-400 км/час.</vt:lpstr>
      <vt:lpstr>Слайд 6</vt:lpstr>
      <vt:lpstr>Слайд 7</vt:lpstr>
      <vt:lpstr>Слайд 8</vt:lpstr>
      <vt:lpstr>Слайд 9</vt:lpstr>
      <vt:lpstr>Слайд 10</vt:lpstr>
      <vt:lpstr>Плацкартный вагон. </vt:lpstr>
      <vt:lpstr>Слайд 12</vt:lpstr>
      <vt:lpstr>Слайд 13</vt:lpstr>
      <vt:lpstr>Слайд 14</vt:lpstr>
      <vt:lpstr>Слайд 15</vt:lpstr>
      <vt:lpstr>Машинист ведет поезд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82</cp:revision>
  <dcterms:created xsi:type="dcterms:W3CDTF">2009-02-14T03:15:20Z</dcterms:created>
  <dcterms:modified xsi:type="dcterms:W3CDTF">2023-08-07T17:27:44Z</dcterms:modified>
</cp:coreProperties>
</file>