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50" r:id="rId2"/>
    <p:sldId id="364" r:id="rId3"/>
    <p:sldId id="351" r:id="rId4"/>
    <p:sldId id="355" r:id="rId5"/>
    <p:sldId id="356" r:id="rId6"/>
    <p:sldId id="354" r:id="rId7"/>
    <p:sldId id="308" r:id="rId8"/>
    <p:sldId id="362" r:id="rId9"/>
    <p:sldId id="363" r:id="rId10"/>
    <p:sldId id="313" r:id="rId11"/>
    <p:sldId id="357" r:id="rId12"/>
    <p:sldId id="361" r:id="rId13"/>
    <p:sldId id="319" r:id="rId14"/>
    <p:sldId id="358" r:id="rId15"/>
    <p:sldId id="323" r:id="rId16"/>
    <p:sldId id="325" r:id="rId17"/>
    <p:sldId id="360" r:id="rId18"/>
    <p:sldId id="327" r:id="rId19"/>
    <p:sldId id="341" r:id="rId20"/>
    <p:sldId id="342" r:id="rId21"/>
    <p:sldId id="343" r:id="rId22"/>
    <p:sldId id="344" r:id="rId23"/>
    <p:sldId id="345" r:id="rId24"/>
    <p:sldId id="346" r:id="rId25"/>
    <p:sldId id="349" r:id="rId26"/>
    <p:sldId id="34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F8754-742D-4363-8AA2-8B27EF3B3469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E4818-A298-4C4A-A871-9D107312B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5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AAF0-4159-4A41-8B37-FACD102A6839}" type="datetimeFigureOut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5BC31-D925-4DB9-9B64-60EDEDC07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E7FD7-03B1-4C06-9AC2-5F80AAE8E51F}" type="datetimeFigureOut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E8BA-4C24-47CC-8351-1CFE90DCD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B8C6E-9BBC-4A49-BA96-23285DB11337}" type="datetimeFigureOut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4CFA6-1947-44DC-950B-46525D173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AD129-5348-4723-B84B-176BBE55DB2C}" type="datetimeFigureOut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D744-45F2-4716-BEFC-0046186AF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A133-6F21-46CE-A8B8-9EBB7FCB5850}" type="datetimeFigureOut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0512-CB2E-4A7F-B0A1-7F1A3E295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E574-6C11-4DB0-8AB2-6561827E059F}" type="datetimeFigureOut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A806B-8D7E-4A93-BB06-96809A273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F94A-8F48-43A4-A2CC-7CD980E6B407}" type="datetimeFigureOut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75E8-81A6-42D6-8515-38938DD4A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1160-0D2F-4BC3-9656-2C4BA44DCD42}" type="datetimeFigureOut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EC82-7FAF-484E-8AD9-4263EFC99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022A-32D3-44EF-8AD8-72999643A705}" type="datetimeFigureOut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805D-8616-439D-B8E5-70A28366A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81FA-7990-454F-B19C-7829F720C054}" type="datetimeFigureOut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5949-90CF-4954-9245-C2C79B827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0399-3F09-4A71-A5E4-2E4798C256C9}" type="datetimeFigureOut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4CE2-AB19-4E19-A391-6355E2A73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95CC2-651A-4FF9-B104-2577AAAB6CD9}" type="datetimeFigureOut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F30C4-1D88-4E31-9778-F81C350A4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p:transition spd="slow" advTm="1000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lide-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25" cy="6865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5000637"/>
            <a:ext cx="5429287" cy="571504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Воспитатель старшей группы Середа А.А.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436096" y="4653136"/>
            <a:ext cx="41044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Мы с бараньими рогами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Вниз под горку мчимся сами,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А как на гору взбираться,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Начинаем упираться.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(Санки)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3779912" cy="216024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Санный спорт</a:t>
            </a:r>
          </a:p>
        </p:txBody>
      </p:sp>
      <p:pic>
        <p:nvPicPr>
          <p:cNvPr id="7" name="Picture 6" descr="http://rusluge.ru/files/_tmp_preview/2691_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364088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olimpiada.dljatebja.ru/src/images/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96855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1214264" cy="1214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d6a964af52896858d19581f3ad32b77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User\Desktop\106dd7a1c1a0d31a73783f8d5a8f611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251520" y="260648"/>
            <a:ext cx="8616950" cy="6408712"/>
            <a:chOff x="251520" y="404664"/>
            <a:chExt cx="8616342" cy="6048672"/>
          </a:xfrm>
        </p:grpSpPr>
        <p:pic>
          <p:nvPicPr>
            <p:cNvPr id="1638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404664"/>
              <a:ext cx="8616342" cy="60486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389" name="Прямоугольник 1"/>
            <p:cNvSpPr>
              <a:spLocks noChangeArrowheads="1"/>
            </p:cNvSpPr>
            <p:nvPr/>
          </p:nvSpPr>
          <p:spPr bwMode="auto">
            <a:xfrm>
              <a:off x="5688632" y="4543960"/>
              <a:ext cx="3059832" cy="1394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>
                  <a:solidFill>
                    <a:schemeClr val="bg2">
                      <a:lumMod val="50000"/>
                    </a:schemeClr>
                  </a:solidFill>
                  <a:latin typeface="Comic Sans MS" pitchFamily="66" charset="0"/>
                </a:rPr>
                <a:t>Мчусь как пуля я вперед,</a:t>
              </a:r>
            </a:p>
            <a:p>
              <a:r>
                <a:rPr lang="ru-RU" dirty="0">
                  <a:solidFill>
                    <a:schemeClr val="bg2">
                      <a:lumMod val="50000"/>
                    </a:schemeClr>
                  </a:solidFill>
                  <a:latin typeface="Comic Sans MS" pitchFamily="66" charset="0"/>
                </a:rPr>
                <a:t>Лишь поскрипывает лед,</a:t>
              </a:r>
            </a:p>
            <a:p>
              <a:r>
                <a:rPr lang="ru-RU" dirty="0">
                  <a:solidFill>
                    <a:schemeClr val="bg2">
                      <a:lumMod val="50000"/>
                    </a:schemeClr>
                  </a:solidFill>
                  <a:latin typeface="Comic Sans MS" pitchFamily="66" charset="0"/>
                </a:rPr>
                <a:t>Да мелькают огоньки.</a:t>
              </a:r>
            </a:p>
            <a:p>
              <a:r>
                <a:rPr lang="ru-RU" dirty="0">
                  <a:solidFill>
                    <a:schemeClr val="bg2">
                      <a:lumMod val="50000"/>
                    </a:schemeClr>
                  </a:solidFill>
                  <a:latin typeface="Comic Sans MS" pitchFamily="66" charset="0"/>
                </a:rPr>
                <a:t>Кто несет меня? ...</a:t>
              </a:r>
            </a:p>
            <a:p>
              <a:r>
                <a:rPr lang="ru-RU" dirty="0">
                  <a:solidFill>
                    <a:schemeClr val="bg2">
                      <a:lumMod val="50000"/>
                    </a:schemeClr>
                  </a:solidFill>
                  <a:latin typeface="Comic Sans MS" pitchFamily="66" charset="0"/>
                </a:rPr>
                <a:t>(Коньки)</a:t>
              </a: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Конькобежный спорт</a:t>
            </a:r>
          </a:p>
        </p:txBody>
      </p:sp>
      <p:pic>
        <p:nvPicPr>
          <p:cNvPr id="6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412776"/>
            <a:ext cx="1070248" cy="10702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mg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8" y="4581128"/>
            <a:ext cx="5341850" cy="79208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Кёрлинг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445225"/>
            <a:ext cx="4608511" cy="1008111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Камень по льду я в «дом» запущу,</a:t>
            </a: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И щёткой дорожку ему размету.</a:t>
            </a:r>
          </a:p>
        </p:txBody>
      </p:sp>
      <p:pic>
        <p:nvPicPr>
          <p:cNvPr id="61444" name="Picture 4" descr="http://s00.yaplakal.com/pics/pics_original/5/4/8/20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32859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6" name="Picture 6" descr="http://forum.guns.ru/forums/icons/forum_pictures/003011/3011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3384376" cy="487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070248" cy="10702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44008" y="0"/>
            <a:ext cx="576064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 Хоккей</a:t>
            </a:r>
          </a:p>
          <a:p>
            <a:endParaRPr lang="ru-RU" sz="8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На ледяной площадке крик,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К воротам рвется ученик.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Кричат все: "Шайба! Клюшка! Бей!"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Веселая игра ... (хоккей)</a:t>
            </a:r>
          </a:p>
        </p:txBody>
      </p:sp>
      <p:pic>
        <p:nvPicPr>
          <p:cNvPr id="66562" name="Picture 2" descr="http://vse-o-sochi.ru/uploads/posts/2012-09/1346930685_hokkey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5684912" cy="379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4" name="Picture 4" descr="http://images.62live.ru/pic_b/e7e71237721bda4d155a6e070fbf9d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810000" cy="412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1070248" cy="10702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299397" cy="59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960564" cy="545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333375"/>
            <a:ext cx="5040560" cy="881063"/>
          </a:xfrm>
        </p:spPr>
        <p:txBody>
          <a:bodyPr rtlCol="0">
            <a:normAutofit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Танцевать на лёд пойдём,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Музыку мы заведём.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83968" y="5994305"/>
            <a:ext cx="5112568" cy="656750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ФИГУРНОЕ КАТАНИЕ </a:t>
            </a:r>
          </a:p>
        </p:txBody>
      </p:sp>
      <p:pic>
        <p:nvPicPr>
          <p:cNvPr id="6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1574304" cy="15743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220790" cy="273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upload.wikimedia.org/wikipedia/commons/thumb/1/1e/Samuelson_%26_Bates_2007_JGP_USA_CD.jpg/200px-Samuelson_%26_Bates_2007_JGP_USA_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417646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4" name="Picture 6" descr="http://www.chinadaily.com.cn/english/doc/2006-02/22/xin_0902032212005823151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492896"/>
            <a:ext cx="3143250" cy="411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2078360" cy="20783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Рисунок 76" descr="http://ppt4web.ru/images/1405/77398/640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1070248" cy="10702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3c0ec91c1ecd9768d20bb95db155b915-800x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Рисунок 79" descr="http://ppt4web.ru/images/1405/77398/640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340768"/>
            <a:ext cx="1070248" cy="10702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Рисунок 82" descr="http://ppt4web.ru/images/1405/77398/640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8464" cy="6438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412776"/>
            <a:ext cx="1070248" cy="10702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maaam.ru/upload/blogs/54b24b826476f19f9f6c9e5fd097794c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0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maaam.ru/upload/blogs/dbe073fef5a4022dd8eba37cece215f8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640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070248" cy="10702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maaam.ru/upload/blogs/ab901f6afea622d36da6dc7ea77d62e3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62855-3708-4D81-9FE0-5683D446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04665"/>
            <a:ext cx="8064895" cy="100811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вид спорта по пиктограмме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B93966-6E96-4DA5-863B-C57011447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4"/>
            <a:ext cx="1504762" cy="16095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A4EC00-55A3-418D-8CC7-048EFE4E4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2921"/>
            <a:ext cx="1571429" cy="17047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6F64D0-8B6E-4B54-920D-0E9526B08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449" y="1492921"/>
            <a:ext cx="1552381" cy="16952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8E8051-23EB-4723-A686-AEAAE64C6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005064"/>
            <a:ext cx="1533333" cy="16761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A0A9AA-0BB5-4A95-9305-5CC2B4E9A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082" y="4030963"/>
            <a:ext cx="1542857" cy="16761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92B801E-70B1-49B5-BB89-1F4900F09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1585" y="4077072"/>
            <a:ext cx="1552381" cy="1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90548"/>
      </p:ext>
    </p:extLst>
  </p:cSld>
  <p:clrMapOvr>
    <a:masterClrMapping/>
  </p:clrMapOvr>
  <p:transition spd="slow" advTm="10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772816"/>
            <a:ext cx="7848872" cy="309634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>
                <a:solidFill>
                  <a:schemeClr val="accent1"/>
                </a:solidFill>
                <a:latin typeface="Comic Sans MS" pitchFamily="66" charset="0"/>
              </a:rPr>
              <a:t>Чтоб здоровым, крепким быть,</a:t>
            </a:r>
            <a:br>
              <a:rPr lang="ru-RU" sz="3600" dirty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chemeClr val="accent1"/>
                </a:solidFill>
                <a:latin typeface="Comic Sans MS" pitchFamily="66" charset="0"/>
              </a:rPr>
              <a:t>Надо спорт вам полюбить.</a:t>
            </a:r>
            <a:br>
              <a:rPr lang="ru-RU" sz="3600" dirty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chemeClr val="accent1"/>
                </a:solidFill>
                <a:latin typeface="Comic Sans MS" pitchFamily="66" charset="0"/>
              </a:rPr>
              <a:t>Занимайтесь, не ленитесь</a:t>
            </a:r>
            <a:br>
              <a:rPr lang="ru-RU" sz="3600" dirty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chemeClr val="accent1"/>
                </a:solidFill>
                <a:latin typeface="Comic Sans MS" pitchFamily="66" charset="0"/>
              </a:rPr>
              <a:t>И со спортом подружитесь!</a:t>
            </a:r>
            <a:br>
              <a:rPr lang="ru-RU" sz="3600" dirty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ru-RU" sz="3600" dirty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ru-RU" sz="3600" dirty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ru-RU" sz="3600" dirty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br>
              <a:rPr lang="ru-RU" sz="1800" dirty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70248" cy="1070248"/>
          </a:xfrm>
          <a:prstGeom prst="rect">
            <a:avLst/>
          </a:prstGeom>
          <a:noFill/>
        </p:spPr>
      </p:pic>
      <p:pic>
        <p:nvPicPr>
          <p:cNvPr id="4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1070248" cy="1070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2959286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lide17-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430" y="0"/>
            <a:ext cx="9223430" cy="70604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284538"/>
            <a:ext cx="4687888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60350"/>
            <a:ext cx="48736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5738" y="382588"/>
            <a:ext cx="445827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Две курносые подружки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Не отстали друг от дружки.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Обе по снегу бегут,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Обе песенки поют,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Обе ленты на снегу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Оставляют на бегу.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(Лыжи)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292080" y="4581128"/>
            <a:ext cx="3581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Кто по снегу быстро мчится,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Провалится не боится?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(Лыжник)</a:t>
            </a:r>
          </a:p>
        </p:txBody>
      </p:sp>
      <p:pic>
        <p:nvPicPr>
          <p:cNvPr id="6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212976"/>
            <a:ext cx="1070248" cy="1070248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1214264" cy="1214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cce23721ad10a529b8bcba5001ebf5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3336925"/>
            <a:ext cx="5299075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5652120" cy="504057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БИАТЛОН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49275"/>
            <a:ext cx="4033838" cy="4608513"/>
          </a:xfrm>
        </p:spPr>
        <p:txBody>
          <a:bodyPr/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Долго ходом шли коньковым</a:t>
            </a:r>
          </a:p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Друг за дружкою втроем,</a:t>
            </a:r>
          </a:p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Было очень нелегко им</a:t>
            </a:r>
          </a:p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Забираться на подъем.</a:t>
            </a:r>
          </a:p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Вдруг отточенным движеньем</a:t>
            </a:r>
          </a:p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Хвать винтовки – и стрелять!</a:t>
            </a:r>
          </a:p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Бьют прицельно по мишеням,–</a:t>
            </a:r>
          </a:p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Раз, другой, четыре, пять.</a:t>
            </a:r>
          </a:p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И помчались под уклон.</a:t>
            </a:r>
          </a:p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Что же это? ...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692150"/>
            <a:ext cx="409098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512" y="4725144"/>
            <a:ext cx="34563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Он на вид – одна доска,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Но зато названьем горд,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Он зовется … (сноуборд)</a:t>
            </a:r>
          </a:p>
        </p:txBody>
      </p:sp>
      <p:pic>
        <p:nvPicPr>
          <p:cNvPr id="44042" name="Picture 10" descr="http://postun.com/uploads/posts/2011-06/1309009892_snow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4" name="Picture 12" descr="http://sportformen.com/fck_img/image/snowb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92561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http://www.krugosvet-tour.ru/images/hq-wallpapers_ru_sport_55812_1920x10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590465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564904"/>
            <a:ext cx="1502296" cy="1502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e1dc81cbf8480dce9e30cef39eee07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1667442492_2-sportishka-com-p-gornolizhnii-sport-vidi-oboi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1086</TotalTime>
  <Words>255</Words>
  <Application>Microsoft Office PowerPoint</Application>
  <PresentationFormat>Экран (4:3)</PresentationFormat>
  <Paragraphs>52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Georgia</vt:lpstr>
      <vt:lpstr>Times New Roman</vt:lpstr>
      <vt:lpstr>Trebuchet MS</vt:lpstr>
      <vt:lpstr>Воздушный поток</vt:lpstr>
      <vt:lpstr>Воспитатель старшей группы Середа А.А.</vt:lpstr>
      <vt:lpstr>Презентация PowerPoint</vt:lpstr>
      <vt:lpstr>Презентация PowerPoint</vt:lpstr>
      <vt:lpstr>Презентация PowerPoint</vt:lpstr>
      <vt:lpstr>Презентация PowerPoint</vt:lpstr>
      <vt:lpstr>БИАТЛОН</vt:lpstr>
      <vt:lpstr>Презентация PowerPoint</vt:lpstr>
      <vt:lpstr>Презентация PowerPoint</vt:lpstr>
      <vt:lpstr>Презентация PowerPoint</vt:lpstr>
      <vt:lpstr>Санный спорт</vt:lpstr>
      <vt:lpstr>Презентация PowerPoint</vt:lpstr>
      <vt:lpstr>Презентация PowerPoint</vt:lpstr>
      <vt:lpstr>Конькобежный спорт</vt:lpstr>
      <vt:lpstr>Презентация PowerPoint</vt:lpstr>
      <vt:lpstr>Кёрлинг</vt:lpstr>
      <vt:lpstr>Презентация PowerPoint</vt:lpstr>
      <vt:lpstr>ФИГУРНОЕ КАТАНИЕ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 вид спорта по пиктограмме</vt:lpstr>
      <vt:lpstr>Чтоб здоровым, крепким быть, Надо спорт вам полюбить. Занимайтесь, не ленитесь И со спортом подружитесь!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Vasiliy</dc:creator>
  <cp:lastModifiedBy>User</cp:lastModifiedBy>
  <cp:revision>50</cp:revision>
  <dcterms:created xsi:type="dcterms:W3CDTF">2012-01-03T18:51:22Z</dcterms:created>
  <dcterms:modified xsi:type="dcterms:W3CDTF">2023-03-16T16:07:05Z</dcterms:modified>
</cp:coreProperties>
</file>