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4" r:id="rId4"/>
    <p:sldId id="271" r:id="rId5"/>
    <p:sldId id="266" r:id="rId6"/>
    <p:sldId id="269" r:id="rId7"/>
    <p:sldId id="265" r:id="rId8"/>
    <p:sldId id="263" r:id="rId9"/>
    <p:sldId id="267" r:id="rId10"/>
    <p:sldId id="260" r:id="rId11"/>
    <p:sldId id="261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7A9E-F52B-4981-8C90-0E1B85F4EDEA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42CBD3-2CDE-42CF-8CF9-E6F512CD1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7A9E-F52B-4981-8C90-0E1B85F4EDEA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CBD3-2CDE-42CF-8CF9-E6F512CD1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7A9E-F52B-4981-8C90-0E1B85F4EDEA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CBD3-2CDE-42CF-8CF9-E6F512CD1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7A9E-F52B-4981-8C90-0E1B85F4EDEA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42CBD3-2CDE-42CF-8CF9-E6F512CD1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7A9E-F52B-4981-8C90-0E1B85F4EDEA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CBD3-2CDE-42CF-8CF9-E6F512CD16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7A9E-F52B-4981-8C90-0E1B85F4EDEA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CBD3-2CDE-42CF-8CF9-E6F512CD1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7A9E-F52B-4981-8C90-0E1B85F4EDEA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42CBD3-2CDE-42CF-8CF9-E6F512CD16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7A9E-F52B-4981-8C90-0E1B85F4EDEA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CBD3-2CDE-42CF-8CF9-E6F512CD1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7A9E-F52B-4981-8C90-0E1B85F4EDEA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CBD3-2CDE-42CF-8CF9-E6F512CD1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7A9E-F52B-4981-8C90-0E1B85F4EDEA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CBD3-2CDE-42CF-8CF9-E6F512CD16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E7A9E-F52B-4981-8C90-0E1B85F4EDEA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2CBD3-2CDE-42CF-8CF9-E6F512CD16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C1E7A9E-F52B-4981-8C90-0E1B85F4EDEA}" type="datetimeFigureOut">
              <a:rPr lang="ru-RU" smtClean="0"/>
              <a:pPr/>
              <a:t>22.02.2023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42CBD3-2CDE-42CF-8CF9-E6F512CD16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57147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Гордый и лихой народ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215082"/>
            <a:ext cx="6400800" cy="64291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Воспитатель  старшей группы  Середа А.А.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Users\User\Desktop\казачицй круг\1618525614_25-p-kazachii-fon-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294" y="571480"/>
            <a:ext cx="7733941" cy="59293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казачицй круг\1771.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25" y="0"/>
            <a:ext cx="923925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User\Desktop\казачицй круг\1682.97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казачицй круг\0c911b8949f0bc7c62085f02598a626b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esktop\казачицй круг\61cb115ea26cc27a6b063aec6fa1164ec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6988" y="-26988"/>
            <a:ext cx="9199563" cy="6911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User\Desktop\казачицй круг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казачицй круг\18d8a5d26cf467df4922388869da947f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User\Desktop\казачицй круг\krug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36852" y="1"/>
            <a:ext cx="928085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C:\Users\User\Desktop\казачицй круг\bb38c0a5debc005c6bae399380f0d6a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User\Desktop\казачицй круг\img_user_file_5a66397982d8e_1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0"/>
            <a:ext cx="9072626" cy="66794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User\Desktop\казачицй круг\1618525591_38-p-kazachii-fon-3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965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User\Desktop\казачицй круг\slide-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62241" y="-112593"/>
            <a:ext cx="9306241" cy="69705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71</TotalTime>
  <Words>10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Franklin Gothic Book</vt:lpstr>
      <vt:lpstr>Franklin Gothic Medium</vt:lpstr>
      <vt:lpstr>Times New Roman</vt:lpstr>
      <vt:lpstr>Wingdings 2</vt:lpstr>
      <vt:lpstr>Трек</vt:lpstr>
      <vt:lpstr>Гордый и лихой народ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2023-01-31T16:13:52Z</dcterms:created>
  <dcterms:modified xsi:type="dcterms:W3CDTF">2023-02-22T20:16:46Z</dcterms:modified>
</cp:coreProperties>
</file>