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8" r:id="rId20"/>
    <p:sldId id="280" r:id="rId21"/>
    <p:sldId id="281" r:id="rId22"/>
    <p:sldId id="282" r:id="rId23"/>
    <p:sldId id="283" r:id="rId24"/>
    <p:sldId id="284" r:id="rId25"/>
    <p:sldId id="28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40B76-ECEF-46CF-8C57-42E6A5BBC181}" type="datetimeFigureOut">
              <a:rPr lang="ru-RU" smtClean="0"/>
              <a:pPr/>
              <a:t>сб 07.01.23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EDD4-EC71-462B-B652-E14CD725B3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40B76-ECEF-46CF-8C57-42E6A5BBC181}" type="datetimeFigureOut">
              <a:rPr lang="ru-RU" smtClean="0"/>
              <a:pPr/>
              <a:t>сб 07.01.23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EDD4-EC71-462B-B652-E14CD725B3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40B76-ECEF-46CF-8C57-42E6A5BBC181}" type="datetimeFigureOut">
              <a:rPr lang="ru-RU" smtClean="0"/>
              <a:pPr/>
              <a:t>сб 07.01.23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EDD4-EC71-462B-B652-E14CD725B3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40B76-ECEF-46CF-8C57-42E6A5BBC181}" type="datetimeFigureOut">
              <a:rPr lang="ru-RU" smtClean="0"/>
              <a:pPr/>
              <a:t>сб 07.01.23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EDD4-EC71-462B-B652-E14CD725B3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40B76-ECEF-46CF-8C57-42E6A5BBC181}" type="datetimeFigureOut">
              <a:rPr lang="ru-RU" smtClean="0"/>
              <a:pPr/>
              <a:t>сб 07.01.23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EDD4-EC71-462B-B652-E14CD725B3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40B76-ECEF-46CF-8C57-42E6A5BBC181}" type="datetimeFigureOut">
              <a:rPr lang="ru-RU" smtClean="0"/>
              <a:pPr/>
              <a:t>сб 07.01.23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EDD4-EC71-462B-B652-E14CD725B3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40B76-ECEF-46CF-8C57-42E6A5BBC181}" type="datetimeFigureOut">
              <a:rPr lang="ru-RU" smtClean="0"/>
              <a:pPr/>
              <a:t>сб 07.01.23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EDD4-EC71-462B-B652-E14CD725B3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40B76-ECEF-46CF-8C57-42E6A5BBC181}" type="datetimeFigureOut">
              <a:rPr lang="ru-RU" smtClean="0"/>
              <a:pPr/>
              <a:t>сб 07.01.23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EDD4-EC71-462B-B652-E14CD725B3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40B76-ECEF-46CF-8C57-42E6A5BBC181}" type="datetimeFigureOut">
              <a:rPr lang="ru-RU" smtClean="0"/>
              <a:pPr/>
              <a:t>сб 07.01.23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EDD4-EC71-462B-B652-E14CD725B3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40B76-ECEF-46CF-8C57-42E6A5BBC181}" type="datetimeFigureOut">
              <a:rPr lang="ru-RU" smtClean="0"/>
              <a:pPr/>
              <a:t>сб 07.01.23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EDD4-EC71-462B-B652-E14CD725B3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40B76-ECEF-46CF-8C57-42E6A5BBC181}" type="datetimeFigureOut">
              <a:rPr lang="ru-RU" smtClean="0"/>
              <a:pPr/>
              <a:t>сб 07.01.23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EDD4-EC71-462B-B652-E14CD725B3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40B76-ECEF-46CF-8C57-42E6A5BBC181}" type="datetimeFigureOut">
              <a:rPr lang="ru-RU" smtClean="0"/>
              <a:pPr/>
              <a:t>сб 07.01.23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4EDD4-EC71-462B-B652-E14CD725B3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slid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768" y="5715016"/>
            <a:ext cx="1928826" cy="100013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Воспитатель </a:t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старшей группы</a:t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Середа А.А.</a:t>
            </a:r>
            <a:endParaRPr lang="ru-RU" sz="1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ser\Desktop\slide_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User\Desktop\slide_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User\Desktop\slide_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User\Desktop\slide_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User\Desktop\slide_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User\Desktop\slide_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User\Desktop\slide_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User\Desktop\slide_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User\Desktop\slide_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User\Desktop\slide_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slide_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User\Desktop\slide_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User\Desktop\slide_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User\Desktop\slide_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User\Desktop\slide_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Users\User\Desktop\slide_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C:\Users\User\Desktop\slide_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slide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slide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6580" cy="69199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slide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495" y="-6372"/>
            <a:ext cx="9152495" cy="6864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slide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slide_7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esktop\slide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esktop\slide_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</Words>
  <Application>Microsoft Office PowerPoint</Application>
  <PresentationFormat>Экран (4:3)</PresentationFormat>
  <Paragraphs>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Воспитатель  старшей группы Середа А.А.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</cp:revision>
  <dcterms:created xsi:type="dcterms:W3CDTF">2023-01-07T09:19:10Z</dcterms:created>
  <dcterms:modified xsi:type="dcterms:W3CDTF">2023-01-07T11:12:52Z</dcterms:modified>
</cp:coreProperties>
</file>