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27C3-902F-419A-BF7C-AE350FA9133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BDDE-FC54-4679-A486-986EEA1BF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6400800" cy="35719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Воспитатель старшей группы Середа А.А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s://kladraz.ru/upload/blogs2/2019/11/19454_7b32a1e39187f4a0fef441e482914af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43985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400" b="1" dirty="0" smtClean="0"/>
              <a:t>Государственный герб России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600" b="1" dirty="0" smtClean="0"/>
              <a:t>У России величавой</a:t>
            </a:r>
            <a:br>
              <a:rPr lang="ru-RU" sz="1600" b="1" dirty="0" smtClean="0"/>
            </a:br>
            <a:r>
              <a:rPr lang="ru-RU" sz="1600" b="1" dirty="0" smtClean="0"/>
              <a:t>на гербе орел двуглавый.</a:t>
            </a:r>
            <a:br>
              <a:rPr lang="ru-RU" sz="1600" b="1" dirty="0" smtClean="0"/>
            </a:br>
            <a:r>
              <a:rPr lang="ru-RU" sz="1600" b="1" dirty="0" smtClean="0"/>
              <a:t>Чтоб на запад и восток</a:t>
            </a:r>
            <a:br>
              <a:rPr lang="ru-RU" sz="1600" b="1" dirty="0" smtClean="0"/>
            </a:br>
            <a:r>
              <a:rPr lang="ru-RU" sz="1600" b="1" dirty="0" smtClean="0"/>
              <a:t>он смотреть бы сразу мог.</a:t>
            </a:r>
            <a:br>
              <a:rPr lang="ru-RU" sz="1600" b="1" dirty="0" smtClean="0"/>
            </a:br>
            <a:r>
              <a:rPr lang="ru-RU" sz="1600" b="1" dirty="0" smtClean="0"/>
              <a:t>Сильный, мудрый он и гордый.</a:t>
            </a:r>
            <a:br>
              <a:rPr lang="ru-RU" sz="1600" b="1" dirty="0" smtClean="0"/>
            </a:br>
            <a:r>
              <a:rPr lang="ru-RU" sz="1600" b="1" dirty="0" smtClean="0"/>
              <a:t>Он - России дух свободный.</a:t>
            </a:r>
            <a:br>
              <a:rPr lang="ru-RU" sz="1600" b="1" dirty="0" smtClean="0"/>
            </a:br>
            <a:endParaRPr lang="ru-RU" sz="1600" b="1" dirty="0"/>
          </a:p>
        </p:txBody>
      </p:sp>
      <p:pic>
        <p:nvPicPr>
          <p:cNvPr id="4" name="Содержимое 3" descr="https://kladraz.ru/upload/blogs2/2019/11/19454_f8366ed13919eb7e7e28522f36e9cfb3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5" y="2357430"/>
            <a:ext cx="507209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Россия не всегда была сильным, единым, могущественным государством. Были в далеком прошлом времена, когда нарушалось единство России, когда в стране царили вражда и голод. 400 лет тому назад вражеские нашествия разорили страну до </a:t>
            </a:r>
            <a:r>
              <a:rPr lang="ru-RU" sz="1800" b="1" dirty="0" err="1"/>
              <a:t>тла</a:t>
            </a:r>
            <a:r>
              <a:rPr lang="ru-RU" sz="1800" b="1" dirty="0"/>
              <a:t>. Русская земля была занята врагами-поляками.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s://kladraz.ru/upload/blogs2/2019/11/19454_d7e8ed59ee3107e8716002dc469d57bf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6439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1600" b="1" dirty="0"/>
              <a:t>Казалось, что Русское государство погибло и никогда не обретёт былого могущества. Но люди не хотели мириться с гибелью своего государства</a:t>
            </a:r>
            <a:r>
              <a:rPr lang="ru-RU" sz="1600" b="1" dirty="0" smtClean="0"/>
              <a:t>.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4" name="Содержимое 3" descr="https://kladraz.ru/upload/blogs2/2019/11/19454_6868f6e72cb150be0213360f4090de3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8929750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И среди русского народа нашлись два человека. Один из них был выходец из простого народа, его имя Кузьма Минин, другой – князь Дмитрий Пожарский.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s://kladraz.ru/upload/blogs2/2019/11/19454_b7e6dacc1076d83e0fc6b25de7645527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8786874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b="1" dirty="0"/>
              <a:t>Они обратились ко всему русскому народу с призывом: «Друзья, братья! Русь святая гибнет. Поможем Родине святой». И стали собирать народ в войско, ополчение.</a:t>
            </a:r>
          </a:p>
        </p:txBody>
      </p:sp>
      <p:pic>
        <p:nvPicPr>
          <p:cNvPr id="6" name="Содержимое 3" descr="https://kladraz.ru/upload/blogs2/2019/11/19454_77b1a88be72516fef6dc8460fc53af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885831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С кличем «Умрем за Русь святую!» храбро сражались ополченцы и победили лютого польского врага. Вскоре и вся русская земля была освобождена, от иноземных захватчиков.</a:t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6" name="Содержимое 5" descr="https://kladraz.ru/upload/blogs2/2019/11/19454_dbadc3462cfb1db0867446b30d6ae03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8858311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За героизм, за мужество и отвагу на Красной площади установлен памятник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Минину </a:t>
            </a:r>
            <a:r>
              <a:rPr lang="ru-RU" sz="1800" b="1" dirty="0"/>
              <a:t>и Пожарскому.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s://kladraz.ru/upload/blogs2/2019/11/19454_06055f599b3e95c1b051e947d968a96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8687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В  России проживает </a:t>
            </a:r>
            <a:r>
              <a:rPr lang="ru-RU" sz="1600" b="1" dirty="0"/>
              <a:t>много народов и национальностей. У всех свои обычаи, сказки, песни, танцы.</a:t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4" name="Содержимое 3" descr="https://kladraz.ru/upload/blogs2/2019/11/19454_06049f61243edf9f3486d75a71212f4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85831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Государственный флаг России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1785926"/>
            <a:ext cx="3714776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Флаг России – </a:t>
            </a:r>
            <a:r>
              <a:rPr lang="ru-RU" b="1" dirty="0" err="1" smtClean="0"/>
              <a:t>триколор</a:t>
            </a:r>
            <a:r>
              <a:rPr lang="ru-RU" b="1" dirty="0" smtClean="0"/>
              <a:t>,</a:t>
            </a:r>
            <a:br>
              <a:rPr lang="ru-RU" b="1" dirty="0" smtClean="0"/>
            </a:br>
            <a:r>
              <a:rPr lang="ru-RU" b="1" dirty="0" smtClean="0"/>
              <a:t>Три полоски ловит взор.</a:t>
            </a:r>
            <a:br>
              <a:rPr lang="ru-RU" b="1" dirty="0" smtClean="0"/>
            </a:br>
            <a:r>
              <a:rPr lang="ru-RU" b="1" dirty="0" smtClean="0"/>
              <a:t>И у каждой новый цвет,</a:t>
            </a:r>
            <a:br>
              <a:rPr lang="ru-RU" b="1" dirty="0" smtClean="0"/>
            </a:br>
            <a:r>
              <a:rPr lang="ru-RU" b="1" dirty="0" smtClean="0"/>
              <a:t>А у цвета свой секрет.</a:t>
            </a:r>
            <a:br>
              <a:rPr lang="ru-RU" b="1" dirty="0" smtClean="0"/>
            </a:br>
            <a:r>
              <a:rPr lang="ru-RU" b="1" dirty="0" smtClean="0"/>
              <a:t>Снизу красный – самый яркий,</a:t>
            </a:r>
            <a:br>
              <a:rPr lang="ru-RU" b="1" dirty="0" smtClean="0"/>
            </a:br>
            <a:r>
              <a:rPr lang="ru-RU" b="1" dirty="0" smtClean="0"/>
              <a:t>Цвет побед в сраженьях жарких,</a:t>
            </a:r>
            <a:br>
              <a:rPr lang="ru-RU" b="1" dirty="0" smtClean="0"/>
            </a:br>
            <a:r>
              <a:rPr lang="ru-RU" b="1" dirty="0" smtClean="0"/>
              <a:t>Русской кровью что добыты</a:t>
            </a:r>
            <a:br>
              <a:rPr lang="ru-RU" b="1" dirty="0" smtClean="0"/>
            </a:br>
            <a:r>
              <a:rPr lang="ru-RU" b="1" dirty="0" smtClean="0"/>
              <a:t>И народом не забыты.</a:t>
            </a:r>
            <a:br>
              <a:rPr lang="ru-RU" b="1" dirty="0" smtClean="0"/>
            </a:br>
            <a:r>
              <a:rPr lang="ru-RU" b="1" dirty="0" smtClean="0"/>
              <a:t>В середине флага – синий,</a:t>
            </a:r>
            <a:br>
              <a:rPr lang="ru-RU" b="1" dirty="0" smtClean="0"/>
            </a:br>
            <a:r>
              <a:rPr lang="ru-RU" b="1" dirty="0" smtClean="0"/>
              <a:t>Словно Волга по равнине…</a:t>
            </a:r>
            <a:br>
              <a:rPr lang="ru-RU" b="1" dirty="0" smtClean="0"/>
            </a:br>
            <a:r>
              <a:rPr lang="ru-RU" b="1" dirty="0" smtClean="0"/>
              <a:t>Синеву родимых рек</a:t>
            </a:r>
            <a:br>
              <a:rPr lang="ru-RU" b="1" dirty="0" smtClean="0"/>
            </a:br>
            <a:r>
              <a:rPr lang="ru-RU" b="1" dirty="0" smtClean="0"/>
              <a:t>Любит русский человек</a:t>
            </a:r>
            <a:br>
              <a:rPr lang="ru-RU" b="1" dirty="0" smtClean="0"/>
            </a:br>
            <a:r>
              <a:rPr lang="ru-RU" b="1" dirty="0" smtClean="0"/>
              <a:t>Сверху, словно облака,</a:t>
            </a:r>
            <a:br>
              <a:rPr lang="ru-RU" b="1" dirty="0" smtClean="0"/>
            </a:br>
            <a:r>
              <a:rPr lang="ru-RU" b="1" dirty="0" smtClean="0"/>
              <a:t>Цвет снегов и молока,</a:t>
            </a:r>
            <a:br>
              <a:rPr lang="ru-RU" b="1" dirty="0" smtClean="0"/>
            </a:br>
            <a:r>
              <a:rPr lang="ru-RU" b="1" dirty="0" smtClean="0"/>
              <a:t>Чистый белый – мира цвет,</a:t>
            </a:r>
            <a:br>
              <a:rPr lang="ru-RU" b="1" dirty="0" smtClean="0"/>
            </a:br>
            <a:r>
              <a:rPr lang="ru-RU" b="1" dirty="0" smtClean="0"/>
              <a:t>Говорит он войнам нет.</a:t>
            </a:r>
            <a:br>
              <a:rPr lang="ru-RU" b="1" dirty="0" smtClean="0"/>
            </a:b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3" descr="https://kladraz.ru/upload/blogs2/2019/11/19454_53ce344519e8bc7b1e15a93b37a65bd7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535785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353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Россия не всегда была сильным, единым, могущественным государством. Были в далеком прошлом времена, когда нарушалось единство России, когда в стране царили вражда и голод. 400 лет тому назад вражеские нашествия разорили страну до тла. Русская земля была занята врагами-поляками. </vt:lpstr>
      <vt:lpstr>Казалось, что Русское государство погибло и никогда не обретёт былого могущества. Но люди не хотели мириться с гибелью своего государства. </vt:lpstr>
      <vt:lpstr>И среди русского народа нашлись два человека. Один из них был выходец из простого народа, его имя Кузьма Минин, другой – князь Дмитрий Пожарский. </vt:lpstr>
      <vt:lpstr>Они обратились ко всему русскому народу с призывом: «Друзья, братья! Русь святая гибнет. Поможем Родине святой». И стали собирать народ в войско, ополчение.</vt:lpstr>
      <vt:lpstr>С кличем «Умрем за Русь святую!» храбро сражались ополченцы и победили лютого польского врага. Вскоре и вся русская земля была освобождена, от иноземных захватчиков. </vt:lpstr>
      <vt:lpstr>За героизм, за мужество и отвагу на Красной площади установлен памятник  Минину и Пожарскому. </vt:lpstr>
      <vt:lpstr>В  России проживает много народов и национальностей. У всех свои обычаи, сказки, песни, танцы. </vt:lpstr>
      <vt:lpstr>Государственный флаг России</vt:lpstr>
      <vt:lpstr>   Государственный герб России У России величавой на гербе орел двуглавый. Чтоб на запад и восток он смотреть бы сразу мог. Сильный, мудрый он и гордый. Он - России дух свободный.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2022-10-30T08:14:06Z</dcterms:created>
  <dcterms:modified xsi:type="dcterms:W3CDTF">2022-11-09T16:16:18Z</dcterms:modified>
</cp:coreProperties>
</file>