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74" r:id="rId5"/>
    <p:sldId id="258" r:id="rId6"/>
    <p:sldId id="259" r:id="rId7"/>
    <p:sldId id="260" r:id="rId8"/>
    <p:sldId id="261" r:id="rId9"/>
    <p:sldId id="262" r:id="rId10"/>
    <p:sldId id="263" r:id="rId11"/>
    <p:sldId id="269" r:id="rId12"/>
    <p:sldId id="264" r:id="rId13"/>
    <p:sldId id="265" r:id="rId14"/>
    <p:sldId id="268" r:id="rId15"/>
    <p:sldId id="267" r:id="rId16"/>
    <p:sldId id="271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89EE-51ED-4645-828D-462E78ADEA0D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1BCB-97ED-4796-B45C-A40ED1411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89EE-51ED-4645-828D-462E78ADEA0D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1BCB-97ED-4796-B45C-A40ED1411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89EE-51ED-4645-828D-462E78ADEA0D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1BCB-97ED-4796-B45C-A40ED1411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89EE-51ED-4645-828D-462E78ADEA0D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1BCB-97ED-4796-B45C-A40ED1411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89EE-51ED-4645-828D-462E78ADEA0D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1BCB-97ED-4796-B45C-A40ED1411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89EE-51ED-4645-828D-462E78ADEA0D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1BCB-97ED-4796-B45C-A40ED1411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89EE-51ED-4645-828D-462E78ADEA0D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1BCB-97ED-4796-B45C-A40ED1411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89EE-51ED-4645-828D-462E78ADEA0D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1BCB-97ED-4796-B45C-A40ED1411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89EE-51ED-4645-828D-462E78ADEA0D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1BCB-97ED-4796-B45C-A40ED1411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89EE-51ED-4645-828D-462E78ADEA0D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1BCB-97ED-4796-B45C-A40ED1411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89EE-51ED-4645-828D-462E78ADEA0D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1BCB-97ED-4796-B45C-A40ED1411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189EE-51ED-4645-828D-462E78ADEA0D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C1BCB-97ED-4796-B45C-A40ED1411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85725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  <a:cs typeface="Aharoni" pitchFamily="2" charset="-79"/>
              </a:rPr>
              <a:t>КАЗАЧИЙ КУРЕНЬ</a:t>
            </a:r>
            <a:br>
              <a:rPr lang="ru-RU" b="1" dirty="0">
                <a:solidFill>
                  <a:srgbClr val="00B050"/>
                </a:solidFill>
                <a:cs typeface="Aharoni" pitchFamily="2" charset="-79"/>
              </a:rPr>
            </a:br>
            <a:r>
              <a:rPr lang="ru-RU" sz="2000" b="1" i="1" dirty="0">
                <a:solidFill>
                  <a:srgbClr val="7030A0"/>
                </a:solidFill>
              </a:rPr>
              <a:t>Воспитатель Середа А.А.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643578"/>
            <a:ext cx="6400800" cy="714380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 descr="https://data3.proshkolu.ru/content/media/pic/std/2000000/1017000/1016297-959c36d230a6272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821537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юлька 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victoria-kmv.ru/upload/medialibrary/af8/af88fc217528123287d314e42b02b3bc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71462"/>
            <a:ext cx="9143999" cy="692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 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9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ундук Одежду крестьяне хранили в сундуках. Чем больше достаток в семье, тем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20220706_1340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s://ic.pics.livejournal.com/putevika/78169830/892499/892499_original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2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роверь себя! Ответьте на вопросы: 1 Каковы «главные роли» русской печи? 2 К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s://avatars.mds.yandex.net/i?id=f7445979fb4ae539057fcab0dc95a1bb_l-4576178-images-thumbs&amp;ref=rim&amp;n=13&amp;w=1080&amp;h=818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photos.wikimapia.org/p/00/07/43/17/36_full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cf2.ppt-online.org/files2/slide/t/tZ2RwBneSMT6lqvPDKjsp3yVN4ocHg7FiU85EQIkz/slide-11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усская печь 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 русской печи не было дома, не было жизни… печь и греет печь и кормит печь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редания и обычаи С печью связано немало любопытных преданий и народных обыч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расный угол 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 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</Words>
  <Application>Microsoft Office PowerPoint</Application>
  <PresentationFormat>Экран (4:3)</PresentationFormat>
  <Paragraphs>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КАЗАЧИЙ КУРЕНЬ Воспитатель Середа А.А.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2022-10-10T18:27:18Z</dcterms:created>
  <dcterms:modified xsi:type="dcterms:W3CDTF">2022-10-20T17:40:35Z</dcterms:modified>
</cp:coreProperties>
</file>