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2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71" r:id="rId14"/>
    <p:sldId id="270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D32D-7B07-44F2-8A1C-74E0A0AA9322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1B54-95FE-48A3-B551-21CAA9804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D32D-7B07-44F2-8A1C-74E0A0AA9322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1B54-95FE-48A3-B551-21CAA9804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D32D-7B07-44F2-8A1C-74E0A0AA9322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1B54-95FE-48A3-B551-21CAA9804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D32D-7B07-44F2-8A1C-74E0A0AA9322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1B54-95FE-48A3-B551-21CAA9804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D32D-7B07-44F2-8A1C-74E0A0AA9322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1B54-95FE-48A3-B551-21CAA9804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D32D-7B07-44F2-8A1C-74E0A0AA9322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1B54-95FE-48A3-B551-21CAA9804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D32D-7B07-44F2-8A1C-74E0A0AA9322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1B54-95FE-48A3-B551-21CAA9804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D32D-7B07-44F2-8A1C-74E0A0AA9322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1B54-95FE-48A3-B551-21CAA9804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D32D-7B07-44F2-8A1C-74E0A0AA9322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1B54-95FE-48A3-B551-21CAA9804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D32D-7B07-44F2-8A1C-74E0A0AA9322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1B54-95FE-48A3-B551-21CAA9804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D32D-7B07-44F2-8A1C-74E0A0AA9322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1B54-95FE-48A3-B551-21CAA9804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6D32D-7B07-44F2-8A1C-74E0A0AA9322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71B54-95FE-48A3-B551-21CAA9804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Воспитатель старшей группы 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Середа Антонина Александровна</a:t>
            </a:r>
          </a:p>
        </p:txBody>
      </p:sp>
      <p:pic>
        <p:nvPicPr>
          <p:cNvPr id="12290" name="Picture 2" descr="C:\Users\User\Desktop\6b6ee7e2-432b-4483-b360-f9a585ff18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000108"/>
            <a:ext cx="8821244" cy="5597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slide_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8572560" cy="6429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slide_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429684" cy="6322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8606353" cy="6454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Desktop\slide_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501122" cy="6375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slide_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8573064" cy="6429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de9f1c19-2076-4d28-b72a-87c8312d7a7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8715436" cy="6536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esktop\e0e18378668653caf1a1ae2c36f5c24c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858279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slide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8714930" cy="6536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slide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slide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595900" cy="644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slide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8715404" cy="6536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slide_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454001" cy="6340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slide_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8446596" cy="6334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slide_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8660910" cy="6495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Воспитатель старшей группы  Середа Антонина Александровна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2022-08-14T12:23:05Z</dcterms:created>
  <dcterms:modified xsi:type="dcterms:W3CDTF">2022-08-24T11:37:42Z</dcterms:modified>
</cp:coreProperties>
</file>