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D82E23-8848-402B-9DD3-4AF0AF3E85F9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C947E3-F392-4C2A-A781-52C807AA3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pandia.ru/text/category/19_noyabry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pandia.ru/text/category/29_aprely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pandia.ru/text/category/25_yanvary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pandia.ru/text/category/7_oktyabry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42852"/>
            <a:ext cx="7100910" cy="2857520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FF0000"/>
                </a:solidFill>
              </a:rPr>
              <a:t>Памятные </a:t>
            </a:r>
            <a:r>
              <a:rPr lang="ru-RU" sz="4000" b="1" dirty="0">
                <a:solidFill>
                  <a:srgbClr val="FF0000"/>
                </a:solidFill>
              </a:rPr>
              <a:t>места Станицы </a:t>
            </a:r>
            <a:r>
              <a:rPr lang="ru-RU" sz="4000" b="1" dirty="0" smtClean="0">
                <a:solidFill>
                  <a:srgbClr val="FF0000"/>
                </a:solidFill>
              </a:rPr>
              <a:t>Егорлыкской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2700" b="1" dirty="0" smtClean="0">
                <a:solidFill>
                  <a:srgbClr val="0070C0"/>
                </a:solidFill>
              </a:rPr>
              <a:t>Воспитатель Середа А.А.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ds05.infourok.ru/uploads/ex/0394/0014897b-2cc364ac/hello_html_19b30ad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1857364"/>
            <a:ext cx="785818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714356"/>
            <a:ext cx="8086724" cy="53117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Мемориальный знак кубанским казакам  установлен преддверии 94-й годовщины боя  под Егорлыкским рядом. Тесное сотрудничество и дружба казаков </a:t>
            </a:r>
            <a:r>
              <a:rPr lang="ru-RU" sz="1800" dirty="0" err="1" smtClean="0"/>
              <a:t>Егорлыкского</a:t>
            </a:r>
            <a:r>
              <a:rPr lang="ru-RU" sz="1800" dirty="0" smtClean="0"/>
              <a:t> казачьего юрта и </a:t>
            </a:r>
            <a:r>
              <a:rPr lang="ru-RU" sz="1800" dirty="0" err="1" smtClean="0"/>
              <a:t>Ейского</a:t>
            </a:r>
            <a:r>
              <a:rPr lang="ru-RU" sz="1800" dirty="0" smtClean="0"/>
              <a:t> отдела станиц Незамаевской и Павловской началось еще в 2010 году. Тогда, в день Донской казачьей славы, кубанские казаки провели автопробег в память о земляках, погибших, под станицей Егорлыкской. Была проведена совместная работа краеведов по изучению архивных документов, касающихся этого события, и выяснилось, что эта история, действительно , имеет место быть. Тогда и было решено на месте гибели кубанских казаков, установить памятный знак.</a:t>
            </a:r>
          </a:p>
          <a:p>
            <a:endParaRPr lang="ru-RU" sz="1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rgbClr val="FF0000"/>
                </a:solidFill>
              </a:rPr>
              <a:t>Мемориальный знак кубанским казакам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s://www.komandirovka.ru/upload/save_file36/3ae/3aed85472b68a167b83b40d706774f3d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3857628"/>
            <a:ext cx="3929090" cy="283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 сентябре 2012 года на здании железнодорожной станции Атаман установлена мемориальная доска атаману </a:t>
            </a:r>
            <a:r>
              <a:rPr lang="ru-RU" sz="1800" dirty="0" err="1" smtClean="0"/>
              <a:t>Егорлыкского</a:t>
            </a:r>
            <a:r>
              <a:rPr lang="ru-RU" sz="1800" dirty="0" smtClean="0"/>
              <a:t> юрта, члену Государственной Думы прошлого столетию Ивану Федосеевичу  </a:t>
            </a:r>
            <a:r>
              <a:rPr lang="ru-RU" sz="1800" dirty="0" err="1" smtClean="0"/>
              <a:t>Кадацкому</a:t>
            </a:r>
            <a:r>
              <a:rPr lang="ru-RU" sz="1800" dirty="0" smtClean="0"/>
              <a:t>. В октябре 1907 году он был избран в третью Государственную Думу России. Будучи крупным земледельцем, он входил в земельную комиссию и лично подписывал законопроекты по сельскому хозяйству. Но самое главное – лично способствовал строительству железной дороги вблизи станицы Егорлыкской. Построенная в течении ,   определенного времени железнодорожная станция была названа станцией Атаман.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Мемориальная доска 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err="1" smtClean="0">
                <a:solidFill>
                  <a:srgbClr val="FF0000"/>
                </a:solidFill>
              </a:rPr>
              <a:t>Кадацкому</a:t>
            </a:r>
            <a:r>
              <a:rPr lang="ru-RU" sz="3200" dirty="0" smtClean="0">
                <a:solidFill>
                  <a:srgbClr val="FF0000"/>
                </a:solidFill>
              </a:rPr>
              <a:t> Ивану Федосеевичу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IMG_196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28" y="4286256"/>
            <a:ext cx="3448050" cy="24336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071546"/>
            <a:ext cx="8186766" cy="4935745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sz="1700" dirty="0" smtClean="0"/>
              <a:t>17 октября 2014 г. В станице Егорлыкской был открыт первый в районе  донским казакам. </a:t>
            </a:r>
            <a:r>
              <a:rPr lang="ru-RU" sz="1700" dirty="0" err="1" smtClean="0"/>
              <a:t>Козьма</a:t>
            </a:r>
            <a:r>
              <a:rPr lang="ru-RU" sz="1700" dirty="0" smtClean="0"/>
              <a:t> Крючков, один из первых награжденных Георгиевским Крестом. Вместе с бюстом </a:t>
            </a:r>
            <a:r>
              <a:rPr lang="ru-RU" sz="1700" dirty="0" err="1" smtClean="0"/>
              <a:t>Козьмы</a:t>
            </a:r>
            <a:r>
              <a:rPr lang="ru-RU" sz="1700" dirty="0" smtClean="0"/>
              <a:t>  </a:t>
            </a:r>
            <a:r>
              <a:rPr lang="ru-RU" sz="1700" dirty="0" err="1" smtClean="0"/>
              <a:t>Крючкова</a:t>
            </a:r>
            <a:r>
              <a:rPr lang="ru-RU" sz="1700" dirty="0" smtClean="0"/>
              <a:t> на трехметровом постаменте закрепили мемориальную доску с фамилиями 40 жителей </a:t>
            </a:r>
            <a:r>
              <a:rPr lang="ru-RU" sz="1700" dirty="0" err="1" smtClean="0"/>
              <a:t>Егорлыкского</a:t>
            </a:r>
            <a:r>
              <a:rPr lang="ru-RU" sz="1700" dirty="0" smtClean="0"/>
              <a:t> района, </a:t>
            </a:r>
          </a:p>
          <a:p>
            <a:r>
              <a:rPr lang="ru-RU" sz="1700" dirty="0" smtClean="0"/>
              <a:t>участвовавших в  Первой мировой войне. </a:t>
            </a:r>
          </a:p>
          <a:p>
            <a:r>
              <a:rPr lang="ru-RU" sz="1700" dirty="0" smtClean="0"/>
              <a:t>Почетное право открыть бюст были </a:t>
            </a:r>
          </a:p>
          <a:p>
            <a:r>
              <a:rPr lang="ru-RU" sz="1700" dirty="0" smtClean="0"/>
              <a:t>удостоены атаман казачьего общества </a:t>
            </a:r>
          </a:p>
          <a:p>
            <a:r>
              <a:rPr lang="ru-RU" sz="1700" dirty="0" smtClean="0"/>
              <a:t>« </a:t>
            </a:r>
            <a:r>
              <a:rPr lang="ru-RU" sz="1700" dirty="0" err="1" smtClean="0"/>
              <a:t>Егорлыкский</a:t>
            </a:r>
            <a:r>
              <a:rPr lang="ru-RU" sz="1700" dirty="0" smtClean="0"/>
              <a:t> казачий юрт» и начальник</a:t>
            </a:r>
          </a:p>
          <a:p>
            <a:r>
              <a:rPr lang="ru-RU" sz="1700" dirty="0" smtClean="0"/>
              <a:t> сектора по молодежной политике, казачеству,</a:t>
            </a:r>
          </a:p>
          <a:p>
            <a:r>
              <a:rPr lang="ru-RU" sz="1700" dirty="0" smtClean="0"/>
              <a:t> связям с общественностью и спорту</a:t>
            </a:r>
          </a:p>
          <a:p>
            <a:r>
              <a:rPr lang="ru-RU" sz="1700" dirty="0" smtClean="0"/>
              <a:t> М. А. Строков. Среди почетных гостей </a:t>
            </a:r>
          </a:p>
          <a:p>
            <a:r>
              <a:rPr lang="ru-RU" sz="1700" dirty="0" smtClean="0"/>
              <a:t>мероприятия были заместитель войскового </a:t>
            </a:r>
          </a:p>
          <a:p>
            <a:r>
              <a:rPr lang="ru-RU" sz="1700" dirty="0" smtClean="0"/>
              <a:t>Атамана </a:t>
            </a:r>
            <a:r>
              <a:rPr lang="ru-RU" sz="1700" dirty="0" err="1" smtClean="0"/>
              <a:t>Всевеликого</a:t>
            </a:r>
            <a:r>
              <a:rPr lang="ru-RU" sz="1700" dirty="0" smtClean="0"/>
              <a:t> войска Донского </a:t>
            </a:r>
          </a:p>
          <a:p>
            <a:r>
              <a:rPr lang="ru-RU" sz="1700" dirty="0" smtClean="0"/>
              <a:t>М. А. Беспалов, доктор исторических наук, </a:t>
            </a:r>
          </a:p>
          <a:p>
            <a:r>
              <a:rPr lang="ru-RU" sz="1700" dirty="0" smtClean="0"/>
              <a:t>профессор ЮФУ А. И. Агафонов.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>Памятник, посвященный  донским казакам, участвовавшим в Первой мировой войне</a:t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> ( бюст </a:t>
            </a:r>
            <a:r>
              <a:rPr lang="ru-RU" sz="2700" dirty="0" err="1" smtClean="0">
                <a:solidFill>
                  <a:srgbClr val="FF0000"/>
                </a:solidFill>
              </a:rPr>
              <a:t>Козьмы</a:t>
            </a:r>
            <a:r>
              <a:rPr lang="ru-RU" sz="2700" dirty="0" smtClean="0">
                <a:solidFill>
                  <a:srgbClr val="FF0000"/>
                </a:solidFill>
              </a:rPr>
              <a:t/>
            </a:r>
            <a:r>
              <a:rPr lang="ru-RU" sz="2700" dirty="0" err="1" smtClean="0">
                <a:solidFill>
                  <a:srgbClr val="FF0000"/>
                </a:solidFill>
              </a:rPr>
              <a:t>Крючкова</a:t>
            </a:r>
            <a:r>
              <a:rPr lang="ru-RU" sz="2700" dirty="0" smtClean="0">
                <a:solidFill>
                  <a:srgbClr val="FF0000"/>
                </a:solidFill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P1000548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0760" y="2500306"/>
            <a:ext cx="2647950" cy="4156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47214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  </a:t>
            </a:r>
          </a:p>
          <a:p>
            <a:pPr>
              <a:buNone/>
            </a:pPr>
            <a:r>
              <a:rPr lang="ru-RU" sz="1600" dirty="0" smtClean="0"/>
              <a:t>19 февраля 2015 года было торжественное </a:t>
            </a:r>
          </a:p>
          <a:p>
            <a:pPr>
              <a:buNone/>
            </a:pPr>
            <a:r>
              <a:rPr lang="ru-RU" sz="1600" dirty="0" smtClean="0"/>
              <a:t>открытие данной  мемориальной доски </a:t>
            </a:r>
          </a:p>
          <a:p>
            <a:pPr>
              <a:buNone/>
            </a:pPr>
            <a:r>
              <a:rPr lang="ru-RU" sz="1600" dirty="0" smtClean="0"/>
              <a:t>сотрудников полиции погибших при исполнении </a:t>
            </a:r>
          </a:p>
          <a:p>
            <a:pPr>
              <a:buNone/>
            </a:pPr>
            <a:r>
              <a:rPr lang="ru-RU" sz="1600" dirty="0" smtClean="0"/>
              <a:t>служебных обязанностей: майор полиции </a:t>
            </a:r>
          </a:p>
          <a:p>
            <a:pPr>
              <a:buNone/>
            </a:pPr>
            <a:r>
              <a:rPr lang="ru-RU" sz="1600" dirty="0" smtClean="0"/>
              <a:t>Молчанов С. Н, лейтенант полиции </a:t>
            </a:r>
            <a:r>
              <a:rPr lang="ru-RU" sz="1600" dirty="0" err="1" smtClean="0"/>
              <a:t>Аванесян</a:t>
            </a:r>
            <a:r>
              <a:rPr lang="ru-RU" sz="1600" dirty="0" smtClean="0"/>
              <a:t> А. Р.,</a:t>
            </a:r>
          </a:p>
          <a:p>
            <a:pPr>
              <a:buNone/>
            </a:pPr>
            <a:r>
              <a:rPr lang="ru-RU" sz="1600" dirty="0" smtClean="0"/>
              <a:t> лейтенант полиции Гай Ю. Л.Доска изготовлена </a:t>
            </a:r>
          </a:p>
          <a:p>
            <a:pPr>
              <a:buNone/>
            </a:pPr>
            <a:r>
              <a:rPr lang="ru-RU" sz="1600" dirty="0" smtClean="0"/>
              <a:t>при поддержке  </a:t>
            </a:r>
            <a:r>
              <a:rPr lang="ru-RU" sz="1600" dirty="0" err="1" smtClean="0"/>
              <a:t>ОМВД</a:t>
            </a:r>
            <a:r>
              <a:rPr lang="ru-RU" sz="1600" dirty="0" smtClean="0"/>
              <a:t> России </a:t>
            </a:r>
            <a:r>
              <a:rPr lang="ru-RU" sz="1600" dirty="0" err="1" smtClean="0"/>
              <a:t>Егорлыкского</a:t>
            </a:r>
            <a:r>
              <a:rPr lang="ru-RU" sz="1600" dirty="0" smtClean="0"/>
              <a:t/>
            </a:r>
          </a:p>
          <a:p>
            <a:pPr>
              <a:buNone/>
            </a:pPr>
            <a:r>
              <a:rPr lang="ru-RU" sz="1600" dirty="0" smtClean="0"/>
              <a:t>района и финансирована членами Общественного</a:t>
            </a:r>
          </a:p>
          <a:p>
            <a:pPr>
              <a:buNone/>
            </a:pPr>
            <a:r>
              <a:rPr lang="ru-RU" sz="1600" dirty="0" smtClean="0"/>
              <a:t> совета и одним из родственников погибшего.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Мемориальная доска погибших сотрудников полиции, при исполнении своих  служебных обязанностей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Мем доска полиции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46" y="1857364"/>
            <a:ext cx="3000396" cy="39507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   Данный памятник был установлен 12 июня 2015 года  у фонтана в парке культуры и отдыха ст. Егорлыкской. Торжественное</a:t>
            </a:r>
          </a:p>
          <a:p>
            <a:pPr>
              <a:buNone/>
            </a:pPr>
            <a:r>
              <a:rPr lang="ru-RU" sz="1800" dirty="0" smtClean="0"/>
              <a:t>   мероприятие, посвященное открытия бюста М. Платова началось с марш-парада сводной сотни казаков Черкасского  округа и казаков Кубани и Терека. Принимал парад атаман </a:t>
            </a:r>
            <a:r>
              <a:rPr lang="ru-RU" sz="1800" dirty="0" err="1" smtClean="0"/>
              <a:t>Егорлыкского</a:t>
            </a:r>
            <a:r>
              <a:rPr lang="ru-RU" sz="1800" dirty="0" smtClean="0"/>
              <a:t> юрта  А.Н. Зотов, освятил памятник </a:t>
            </a:r>
          </a:p>
          <a:p>
            <a:pPr>
              <a:buNone/>
            </a:pPr>
            <a:r>
              <a:rPr lang="ru-RU" sz="1800" dirty="0" smtClean="0"/>
              <a:t>    настоятель Свято-Никольского прихода,</a:t>
            </a:r>
          </a:p>
          <a:p>
            <a:pPr>
              <a:buNone/>
            </a:pPr>
            <a:r>
              <a:rPr lang="ru-RU" sz="1800" dirty="0" smtClean="0"/>
              <a:t>    протоирей Георгий ( </a:t>
            </a:r>
            <a:r>
              <a:rPr lang="ru-RU" sz="1800" dirty="0" err="1" smtClean="0"/>
              <a:t>Цуркану</a:t>
            </a:r>
            <a:r>
              <a:rPr lang="ru-RU" sz="1800" dirty="0" smtClean="0"/>
              <a:t>).На </a:t>
            </a:r>
          </a:p>
          <a:p>
            <a:pPr>
              <a:buNone/>
            </a:pPr>
            <a:r>
              <a:rPr lang="ru-RU" sz="1800" dirty="0" smtClean="0"/>
              <a:t>    памятнике выбиты следующие слова: </a:t>
            </a:r>
          </a:p>
          <a:p>
            <a:pPr>
              <a:buNone/>
            </a:pPr>
            <a:r>
              <a:rPr lang="ru-RU" sz="1800" dirty="0" smtClean="0"/>
              <a:t>    Атаман </a:t>
            </a:r>
            <a:r>
              <a:rPr lang="ru-RU" sz="1800" dirty="0" err="1" smtClean="0"/>
              <a:t>Всевеликого</a:t>
            </a:r>
            <a:r>
              <a:rPr lang="ru-RU" sz="1800" dirty="0" smtClean="0"/>
              <a:t> войска Донского, </a:t>
            </a:r>
          </a:p>
          <a:p>
            <a:pPr>
              <a:buNone/>
            </a:pPr>
            <a:r>
              <a:rPr lang="ru-RU" sz="1800" dirty="0" smtClean="0"/>
              <a:t>    генерал от кавалерии, герой </a:t>
            </a:r>
          </a:p>
          <a:p>
            <a:pPr>
              <a:buNone/>
            </a:pPr>
            <a:r>
              <a:rPr lang="ru-RU" sz="1800" dirty="0" smtClean="0"/>
              <a:t>    Отечественной войны 1812 года, </a:t>
            </a:r>
          </a:p>
          <a:p>
            <a:pPr>
              <a:buNone/>
            </a:pPr>
            <a:r>
              <a:rPr lang="ru-RU" sz="1800" dirty="0" smtClean="0"/>
              <a:t>    основатель станицы Егорлыкской.</a:t>
            </a:r>
          </a:p>
          <a:p>
            <a:pPr>
              <a:buNone/>
            </a:pPr>
            <a:r>
              <a:rPr lang="ru-RU" sz="1800" dirty="0" smtClean="0"/>
              <a:t>    Бюст предоставлен в дар. </a:t>
            </a:r>
          </a:p>
          <a:p>
            <a:pPr>
              <a:buNone/>
            </a:pPr>
            <a:r>
              <a:rPr lang="ru-RU" sz="1800" dirty="0" smtClean="0"/>
              <a:t>    Проект «Аллея Российской славы».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Бюст атаману  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Матвею Ивановичу Платову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P100068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8" y="2857496"/>
            <a:ext cx="3048002" cy="3714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00100" y="2214555"/>
            <a:ext cx="7686700" cy="1928825"/>
          </a:xfrm>
        </p:spPr>
        <p:txBody>
          <a:bodyPr>
            <a:normAutofit fontScale="85000" lnSpcReduction="20000"/>
          </a:bodyPr>
          <a:lstStyle/>
          <a:p>
            <a:pPr algn="ctr"/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Спасибо за внимание 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Данный памятник был установлен </a:t>
            </a:r>
          </a:p>
          <a:p>
            <a:r>
              <a:rPr lang="ru-RU" sz="1800" dirty="0" smtClean="0">
                <a:solidFill>
                  <a:srgbClr val="FF0000"/>
                </a:solidFill>
                <a:hlinkClick r:id="rId2" tooltip="19 ноября"/>
              </a:rPr>
              <a:t>19 ноября</a:t>
            </a:r>
            <a:r>
              <a:rPr lang="ru-RU" sz="1800" dirty="0" smtClean="0"/>
              <a:t> 1954 г. скульпторами </a:t>
            </a:r>
          </a:p>
          <a:p>
            <a:r>
              <a:rPr lang="ru-RU" sz="1800" dirty="0" smtClean="0"/>
              <a:t>которого являются А. </a:t>
            </a:r>
            <a:r>
              <a:rPr lang="ru-RU" sz="1800" dirty="0" err="1" smtClean="0"/>
              <a:t>Джалаухян</a:t>
            </a:r>
            <a:r>
              <a:rPr lang="ru-RU" sz="1800" dirty="0" smtClean="0"/>
              <a:t>,  </a:t>
            </a:r>
          </a:p>
          <a:p>
            <a:r>
              <a:rPr lang="ru-RU" sz="1800" dirty="0" smtClean="0"/>
              <a:t>В состав памятника входит камень,</a:t>
            </a:r>
          </a:p>
          <a:p>
            <a:r>
              <a:rPr lang="ru-RU" sz="1800" dirty="0" smtClean="0"/>
              <a:t> гипсобетон, высота </a:t>
            </a:r>
            <a:r>
              <a:rPr lang="ru-RU" sz="1800" dirty="0" err="1" smtClean="0"/>
              <a:t>8м</a:t>
            </a:r>
            <a:r>
              <a:rPr lang="ru-RU" sz="1800" dirty="0" smtClean="0"/>
              <a:t>. и </a:t>
            </a:r>
            <a:r>
              <a:rPr lang="ru-RU" sz="1800" dirty="0" err="1" smtClean="0"/>
              <a:t>3х3м</a:t>
            </a:r>
            <a:r>
              <a:rPr lang="ru-RU" sz="1800" dirty="0" smtClean="0"/>
              <a:t>. </a:t>
            </a:r>
          </a:p>
          <a:p>
            <a:r>
              <a:rPr lang="ru-RU" sz="1800" dirty="0" smtClean="0"/>
              <a:t>Находится на улице Ворошилова. </a:t>
            </a:r>
          </a:p>
          <a:p>
            <a:r>
              <a:rPr lang="ru-RU" sz="1800" dirty="0" smtClean="0"/>
              <a:t>Сооружен в честь победы Первой </a:t>
            </a:r>
          </a:p>
          <a:p>
            <a:r>
              <a:rPr lang="ru-RU" sz="1800" dirty="0" smtClean="0"/>
              <a:t>Конной армии над </a:t>
            </a:r>
          </a:p>
          <a:p>
            <a:r>
              <a:rPr lang="ru-RU" sz="1800" dirty="0" smtClean="0"/>
              <a:t>белогвардейцами</a:t>
            </a:r>
          </a:p>
          <a:p>
            <a:r>
              <a:rPr lang="ru-RU" sz="1800" dirty="0" smtClean="0"/>
              <a:t> в 1920 году.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FF0000"/>
                </a:solidFill>
              </a:rPr>
              <a:t/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0000"/>
                </a:solidFill>
              </a:rPr>
              <a:t>Памятник Воинам Первой Конной армии.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Рисунок 6" descr="https://rostov.wiki/files/photos/8629/big_egorlykskaya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28" y="1857364"/>
            <a:ext cx="3367090" cy="3736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>
                <a:hlinkClick r:id="rId2" tooltip="29 апреля"/>
              </a:rPr>
              <a:t>29 апреля</a:t>
            </a:r>
            <a:r>
              <a:rPr lang="ru-RU" sz="1800" dirty="0" smtClean="0"/>
              <a:t> 1975 года на месте кровопролитных боев </a:t>
            </a:r>
            <a:r>
              <a:rPr lang="ru-RU" sz="1800" dirty="0" err="1" smtClean="0"/>
              <a:t>егорлычане</a:t>
            </a:r>
            <a:r>
              <a:rPr lang="ru-RU" sz="1800" dirty="0" smtClean="0"/>
              <a:t> открыли этот памятник. Авторами вышеуказанного памятника являются скульптор и архитектор . В состав памятника входит камень, гипсобетон, высота составляет </a:t>
            </a:r>
            <a:r>
              <a:rPr lang="ru-RU" sz="1800" dirty="0" err="1" smtClean="0"/>
              <a:t>4м</a:t>
            </a:r>
            <a:r>
              <a:rPr lang="ru-RU" sz="1800" dirty="0" smtClean="0"/>
              <a:t>. и </a:t>
            </a:r>
            <a:r>
              <a:rPr lang="ru-RU" sz="1800" dirty="0" err="1" smtClean="0"/>
              <a:t>15х8м</a:t>
            </a:r>
            <a:r>
              <a:rPr lang="ru-RU" sz="1800" dirty="0" smtClean="0"/>
              <a:t>. Памятник посвящен героическому подвигу буденовцев, разгромивших крупные соединения белогвардейской конницы.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FF0000"/>
                </a:solidFill>
              </a:rPr>
              <a:t/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0000"/>
                </a:solidFill>
              </a:rPr>
              <a:t>Памятник бойцам Первой Конной армии.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s://ds05.infourok.ru/uploads/ex/0348/00035ea7-52631ee2/hello_html_m7379383d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4744" y="3357562"/>
            <a:ext cx="4884111" cy="310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1800" dirty="0" smtClean="0"/>
              <a:t>В 1978 году у развилки дорог Ростов-Ставрополь установлен памятник героям-танкистам. Военная техника — танк </a:t>
            </a:r>
            <a:r>
              <a:rPr lang="ru-RU" sz="1800" dirty="0" err="1" smtClean="0"/>
              <a:t>ТП</a:t>
            </a:r>
            <a:r>
              <a:rPr lang="ru-RU" sz="1800" dirty="0" smtClean="0"/>
              <a:t> 134 образца 1942 года. В состав памятника входит металл, гипсобетон, высота составляет  </a:t>
            </a:r>
            <a:r>
              <a:rPr lang="ru-RU" sz="1800" dirty="0" err="1" smtClean="0"/>
              <a:t>5м</a:t>
            </a:r>
            <a:r>
              <a:rPr lang="ru-RU" sz="1800" dirty="0" smtClean="0"/>
              <a:t>. Поставлен на месте ожесточенных боев </a:t>
            </a:r>
            <a:r>
              <a:rPr lang="ru-RU" sz="1800" dirty="0" smtClean="0">
                <a:hlinkClick r:id="rId2" tooltip="25 января"/>
              </a:rPr>
              <a:t>25 января</a:t>
            </a:r>
            <a:r>
              <a:rPr lang="ru-RU" sz="1800" dirty="0" smtClean="0"/>
              <a:t> 1943 года 134-м отдельным гвардейским танковым полком под командованием полковника .</a:t>
            </a:r>
          </a:p>
          <a:p>
            <a:pPr fontAlgn="base"/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0" dirty="0" smtClean="0">
                <a:solidFill>
                  <a:srgbClr val="FF0000"/>
                </a:solidFill>
              </a:rPr>
              <a:t/>
            </a:r>
            <a:br>
              <a:rPr lang="ru-RU" sz="3200" b="0" dirty="0" smtClean="0">
                <a:solidFill>
                  <a:srgbClr val="FF0000"/>
                </a:solidFill>
              </a:rPr>
            </a:br>
            <a:r>
              <a:rPr lang="ru-RU" sz="3200" b="0" dirty="0" smtClean="0">
                <a:solidFill>
                  <a:srgbClr val="FF0000"/>
                </a:solidFill>
              </a:rPr>
              <a:t>Памятник Героям-танкистам.</a:t>
            </a:r>
            <a:br>
              <a:rPr lang="ru-RU" sz="3200" b="0" dirty="0" smtClean="0">
                <a:solidFill>
                  <a:srgbClr val="FF0000"/>
                </a:solidFill>
              </a:rPr>
            </a:br>
            <a:endParaRPr lang="ru-RU" sz="3200" b="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https://ds05.infourok.ru/uploads/ex/0348/00035ea7-52631ee2/hello_html_m3bc48645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4810" y="3500438"/>
            <a:ext cx="4500565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5 мая 1985 года был открыт мемориальный комплекс останков воинов из братской могилы, погибших в годы Гражданской и Великой Отечественной войны. Авторы комплекса — Потаповы. В состав памятника входит бетон, медь, гранит, высота составляет </a:t>
            </a:r>
            <a:r>
              <a:rPr lang="ru-RU" sz="1800" dirty="0" err="1" smtClean="0"/>
              <a:t>3м</a:t>
            </a:r>
            <a:r>
              <a:rPr lang="ru-RU" sz="1800" dirty="0" smtClean="0"/>
              <a:t>; </a:t>
            </a:r>
            <a:r>
              <a:rPr lang="ru-RU" sz="1800" dirty="0" err="1" smtClean="0"/>
              <a:t>30х20м</a:t>
            </a:r>
            <a:r>
              <a:rPr lang="ru-RU" sz="1800" dirty="0" smtClean="0"/>
              <a:t>. Месторасположение памятника ул. </a:t>
            </a:r>
            <a:r>
              <a:rPr lang="ru-RU" sz="1800" dirty="0" err="1" smtClean="0"/>
              <a:t>Грицика</a:t>
            </a:r>
            <a:r>
              <a:rPr lang="ru-RU" sz="1800" dirty="0" smtClean="0"/>
              <a:t>, возле ДК «Родина». Фигура из медной жести, белые мраморные плиты с надписями фамилий павших воинов Гражданской и Великой Отечественной войн перечислены более 30 фамилий героев.</a:t>
            </a:r>
          </a:p>
          <a:p>
            <a:endParaRPr lang="ru-RU" sz="19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 smtClean="0">
                <a:solidFill>
                  <a:srgbClr val="FF0000"/>
                </a:solidFill>
              </a:rPr>
              <a:t/>
            </a:r>
            <a:br>
              <a:rPr lang="ru-RU" sz="3200" b="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Братская могила 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(мемориальный комплекс)</a:t>
            </a:r>
            <a:br>
              <a:rPr lang="ru-RU" sz="3200" dirty="0" smtClean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http://photos.wikimapia.org/p/00/06/18/14/54_full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1934" y="3786190"/>
            <a:ext cx="444341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 Памятник находится возле центра внешкольной работы</a:t>
            </a:r>
          </a:p>
          <a:p>
            <a:r>
              <a:rPr lang="ru-RU" sz="1800" dirty="0" smtClean="0"/>
              <a:t> (бывшего Дома Пионеров) и символизирует вождя революции.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0" dirty="0" smtClean="0">
                <a:solidFill>
                  <a:srgbClr val="FF0000"/>
                </a:solidFill>
              </a:rPr>
              <a:t/>
            </a:r>
            <a:br>
              <a:rPr lang="ru-RU" sz="3600" b="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Памятник Владимиру Ильичу Ленину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s://fsd.multiurok.ru/html/2018/07/12/s_5b47323c3cb67/928275_6.jpe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050" y="2714620"/>
            <a:ext cx="4569781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142984"/>
            <a:ext cx="8115328" cy="4864307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На площади в центре военного городка находится памятник героям- вертолетчикам, участвующих и погибших в событиях, происходивших в конце существования Советского Союза и его распада. Сначала Афганистан, потом Абхазия, следом Чечня. В этих горячих точках принимал участие 352-й отдельный транспортно-боевой вертолетный полк, базировавшийся до недавнего времени на аэродроме близ Егорлыкской.  В память о погибших боевых товарищах </a:t>
            </a:r>
            <a:r>
              <a:rPr lang="ru-RU" sz="1800" b="1" dirty="0" smtClean="0"/>
              <a:t>в 1999 году</a:t>
            </a:r>
            <a:r>
              <a:rPr lang="ru-RU" sz="1800" dirty="0" smtClean="0"/>
              <a:t> был сооружен монумент в виде летящего вертолета МИ-24. Имена шестидесяти трех Героев высечены на плитах в нижней части памятника.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Памятник погибшим вертолетчикам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вертолет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6248" y="4071942"/>
            <a:ext cx="4000528" cy="2571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sz="1800" dirty="0" smtClean="0">
                <a:hlinkClick r:id="rId2" tooltip="7 октября"/>
              </a:rPr>
              <a:t>7 октября</a:t>
            </a:r>
            <a:r>
              <a:rPr lang="ru-RU" sz="1800" dirty="0" smtClean="0"/>
              <a:t> 2006 года на перепутье </a:t>
            </a:r>
          </a:p>
          <a:p>
            <a:pPr fontAlgn="base"/>
            <a:r>
              <a:rPr lang="ru-RU" sz="1800" dirty="0" smtClean="0"/>
              <a:t>трех дорог, объединяющих донских,</a:t>
            </a:r>
          </a:p>
          <a:p>
            <a:pPr fontAlgn="base"/>
            <a:r>
              <a:rPr lang="ru-RU" sz="1800" dirty="0" smtClean="0"/>
              <a:t> кубанских и терских казаков был </a:t>
            </a:r>
          </a:p>
          <a:p>
            <a:pPr fontAlgn="base"/>
            <a:r>
              <a:rPr lang="ru-RU" sz="1800" dirty="0" smtClean="0"/>
              <a:t>установлен памятник. Памятник, </a:t>
            </a:r>
          </a:p>
          <a:p>
            <a:pPr fontAlgn="base"/>
            <a:r>
              <a:rPr lang="ru-RU" sz="1800" dirty="0" smtClean="0"/>
              <a:t>в основном состоит из металла, </a:t>
            </a:r>
          </a:p>
          <a:p>
            <a:pPr fontAlgn="base"/>
            <a:r>
              <a:rPr lang="ru-RU" sz="1800" dirty="0" smtClean="0"/>
              <a:t>высота составляет </a:t>
            </a:r>
            <a:r>
              <a:rPr lang="ru-RU" sz="1800" dirty="0" err="1" smtClean="0"/>
              <a:t>10х5м</a:t>
            </a:r>
            <a:r>
              <a:rPr lang="ru-RU" sz="1800" dirty="0" smtClean="0"/>
              <a:t>.</a:t>
            </a:r>
          </a:p>
          <a:p>
            <a:pPr fontAlgn="base"/>
            <a:r>
              <a:rPr lang="ru-RU" sz="1800" dirty="0" smtClean="0"/>
              <a:t> Изготовлен известным скульптором</a:t>
            </a:r>
          </a:p>
          <a:p>
            <a:pPr fontAlgn="base"/>
            <a:r>
              <a:rPr lang="ru-RU" sz="1800" dirty="0" smtClean="0"/>
              <a:t>Поклонный Крест установлен на </a:t>
            </a:r>
          </a:p>
          <a:p>
            <a:pPr fontAlgn="base"/>
            <a:r>
              <a:rPr lang="ru-RU" sz="1800" dirty="0" smtClean="0"/>
              <a:t>месте братоубийственного сражения, </a:t>
            </a:r>
          </a:p>
          <a:p>
            <a:pPr fontAlgn="base"/>
            <a:r>
              <a:rPr lang="ru-RU" sz="1800" dirty="0" smtClean="0"/>
              <a:t>унесшего 10 тысяч вольных </a:t>
            </a:r>
            <a:r>
              <a:rPr lang="ru-RU" sz="1800" dirty="0" err="1" smtClean="0"/>
              <a:t>дончан</a:t>
            </a:r>
            <a:r>
              <a:rPr lang="ru-RU" sz="1800" dirty="0" smtClean="0"/>
              <a:t>.</a:t>
            </a:r>
          </a:p>
          <a:p>
            <a:pPr fontAlgn="base"/>
            <a:r>
              <a:rPr lang="ru-RU" sz="1800" dirty="0" smtClean="0"/>
              <a:t>В натуральную величину представлена</a:t>
            </a:r>
          </a:p>
          <a:p>
            <a:pPr fontAlgn="base"/>
            <a:r>
              <a:rPr lang="ru-RU" sz="1800" dirty="0" smtClean="0"/>
              <a:t> в памятнике фигура лошади и рядом</a:t>
            </a:r>
          </a:p>
          <a:p>
            <a:pPr fontAlgn="base"/>
            <a:r>
              <a:rPr lang="ru-RU" sz="1800" dirty="0" smtClean="0"/>
              <a:t> стоящий казак. Проезжающие мимо </a:t>
            </a:r>
          </a:p>
          <a:p>
            <a:pPr fontAlgn="base"/>
            <a:r>
              <a:rPr lang="ru-RU" sz="1800" dirty="0" smtClean="0"/>
              <a:t>креста остановятся, ощутят его силу, </a:t>
            </a:r>
          </a:p>
          <a:p>
            <a:pPr fontAlgn="base"/>
            <a:r>
              <a:rPr lang="ru-RU" sz="1800" dirty="0" smtClean="0"/>
              <a:t>наберутся сил и поклонятся </a:t>
            </a:r>
          </a:p>
          <a:p>
            <a:pPr fontAlgn="base"/>
            <a:r>
              <a:rPr lang="ru-RU" sz="1800" dirty="0" smtClean="0"/>
              <a:t>православному Кресту.</a:t>
            </a:r>
          </a:p>
          <a:p>
            <a:pPr fontAlgn="base"/>
            <a:r>
              <a:rPr lang="ru-RU" sz="1800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0" dirty="0" smtClean="0">
                <a:solidFill>
                  <a:srgbClr val="FF0000"/>
                </a:solidFill>
              </a:rPr>
              <a:t/>
            </a:r>
            <a:br>
              <a:rPr lang="ru-RU" sz="3600" b="0" dirty="0" smtClean="0">
                <a:solidFill>
                  <a:srgbClr val="FF0000"/>
                </a:solidFill>
              </a:rPr>
            </a:br>
            <a:r>
              <a:rPr lang="ru-RU" sz="3600" b="0" dirty="0" smtClean="0">
                <a:solidFill>
                  <a:srgbClr val="FF0000"/>
                </a:solidFill>
              </a:rPr>
              <a:t>Поклонный Крест погибшим казакам в годы Гражданской войны.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4" name="Рисунок 3" descr="hello_html_20b2741c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4942" y="2000240"/>
            <a:ext cx="357190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49357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На северной окраине станицы Егорлыкской (район железной дороги) был открыт памятник мирным жителям, погибшим в годы войны. Свершилось событие, которого ждали и к которому так тщательно готовились. Во время Великой Отечественной войны, в июле 1942 года, на железно- дорожной станции Атаман стояли эшелоны с эвакуированными и ранеными. Немецкие самолеты с воздуха разбомбили и тех, кто думал, что спасся от них, уезжая из мест и тех кто был по пути в госпиталь, надеясь на выздоровление .Они были  похоронены в одной братской могиле, но с течением времени от места захоронения ничего не осталось. И вот 28 апреля 2011 года у </a:t>
            </a:r>
          </a:p>
          <a:p>
            <a:pPr>
              <a:buNone/>
            </a:pPr>
            <a:r>
              <a:rPr lang="ru-RU" sz="1800" dirty="0" smtClean="0"/>
              <a:t>   памятного места собрались </a:t>
            </a:r>
          </a:p>
          <a:p>
            <a:pPr>
              <a:buNone/>
            </a:pPr>
            <a:r>
              <a:rPr lang="ru-RU" sz="1800" dirty="0" smtClean="0"/>
              <a:t/>
            </a:r>
            <a:r>
              <a:rPr lang="ru-RU" sz="1800" dirty="0" err="1" smtClean="0"/>
              <a:t>егорлычане</a:t>
            </a:r>
            <a:r>
              <a:rPr lang="ru-RU" sz="1800" dirty="0" smtClean="0"/>
              <a:t> для того  чтобы </a:t>
            </a:r>
          </a:p>
          <a:p>
            <a:pPr>
              <a:buNone/>
            </a:pPr>
            <a:r>
              <a:rPr lang="ru-RU" sz="1800" dirty="0" smtClean="0"/>
              <a:t>   отдать дань памяти погибшим.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Памятник мирным жителям, 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погибшим в годы войны</a:t>
            </a:r>
            <a:br>
              <a:rPr lang="ru-RU" sz="3200" dirty="0" smtClean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https://avatars.mds.yandex.net/get-altay/225456/2a0000015f4d43408eb99736a7016f947c8a/XXL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3857628"/>
            <a:ext cx="4292449" cy="278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1193</Words>
  <Application>Microsoft Office PowerPoint</Application>
  <PresentationFormat>Экран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Lucida Sans Unicode</vt:lpstr>
      <vt:lpstr>Verdana</vt:lpstr>
      <vt:lpstr>Wingdings 2</vt:lpstr>
      <vt:lpstr>Wingdings 3</vt:lpstr>
      <vt:lpstr>Открытая</vt:lpstr>
      <vt:lpstr>                                 Памятные места Станицы Егорлыкской Воспитатель Середа А.А.   </vt:lpstr>
      <vt:lpstr> Памятник Воинам Первой Конной армии. </vt:lpstr>
      <vt:lpstr> Памятник бойцам Первой Конной армии. </vt:lpstr>
      <vt:lpstr> Памятник Героям-танкистам. </vt:lpstr>
      <vt:lpstr> Братская могила  (мемориальный комплекс) </vt:lpstr>
      <vt:lpstr> Памятник Владимиру Ильичу Ленину </vt:lpstr>
      <vt:lpstr>Памятник погибшим вертолетчикам</vt:lpstr>
      <vt:lpstr> Поклонный Крест погибшим казакам в годы Гражданской войны.  </vt:lpstr>
      <vt:lpstr>Памятник мирным жителям,  погибшим в годы войны </vt:lpstr>
      <vt:lpstr> Мемориальный знак кубанским казакам   </vt:lpstr>
      <vt:lpstr>Мемориальная доска  Кадацкому Ивану Федосеевичу</vt:lpstr>
      <vt:lpstr> Памятник, посвященный  донским казакам, участвовавшим в Первой мировой войне  ( бюст Козьмы Крючкова) </vt:lpstr>
      <vt:lpstr> Мемориальная доска погибших сотрудников полиции, при исполнении своих  служебных обязанностей </vt:lpstr>
      <vt:lpstr> Бюст атаману   Матвею Ивановичу Платову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Памятные места Станицы ЕгорлыкскоВоспитатель Середа А.А.   </dc:title>
  <dc:creator>User</dc:creator>
  <cp:lastModifiedBy>Пользователь Windows</cp:lastModifiedBy>
  <cp:revision>22</cp:revision>
  <dcterms:created xsi:type="dcterms:W3CDTF">2021-04-04T15:14:39Z</dcterms:created>
  <dcterms:modified xsi:type="dcterms:W3CDTF">2021-05-12T16:09:41Z</dcterms:modified>
</cp:coreProperties>
</file>