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67" r:id="rId4"/>
    <p:sldId id="257" r:id="rId5"/>
    <p:sldId id="263" r:id="rId6"/>
    <p:sldId id="265" r:id="rId7"/>
    <p:sldId id="277" r:id="rId8"/>
    <p:sldId id="278" r:id="rId9"/>
    <p:sldId id="279" r:id="rId10"/>
    <p:sldId id="264" r:id="rId11"/>
    <p:sldId id="269" r:id="rId12"/>
    <p:sldId id="276" r:id="rId13"/>
    <p:sldId id="272" r:id="rId14"/>
    <p:sldId id="274" r:id="rId15"/>
    <p:sldId id="271" r:id="rId16"/>
    <p:sldId id="275" r:id="rId17"/>
    <p:sldId id="258" r:id="rId18"/>
    <p:sldId id="259" r:id="rId19"/>
    <p:sldId id="260" r:id="rId20"/>
    <p:sldId id="270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73" d="100"/>
          <a:sy n="73" d="100"/>
        </p:scale>
        <p:origin x="8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3CCC-25E2-4EE7-93F9-308E006210D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ACD3B-7B39-4A1C-9F1A-73A2DEE58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4EB2-D081-432C-84B4-36A454D7701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B5FC-A272-40EF-AA11-FB1694016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4EB2-D081-432C-84B4-36A454D7701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B5FC-A272-40EF-AA11-FB1694016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4EB2-D081-432C-84B4-36A454D7701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B5FC-A272-40EF-AA11-FB1694016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4EB2-D081-432C-84B4-36A454D7701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B5FC-A272-40EF-AA11-FB1694016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4EB2-D081-432C-84B4-36A454D7701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B5FC-A272-40EF-AA11-FB1694016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4EB2-D081-432C-84B4-36A454D7701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B5FC-A272-40EF-AA11-FB1694016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4EB2-D081-432C-84B4-36A454D7701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B5FC-A272-40EF-AA11-FB1694016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4EB2-D081-432C-84B4-36A454D7701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B5FC-A272-40EF-AA11-FB1694016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4EB2-D081-432C-84B4-36A454D7701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B5FC-A272-40EF-AA11-FB1694016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4EB2-D081-432C-84B4-36A454D7701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B5FC-A272-40EF-AA11-FB1694016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4EB2-D081-432C-84B4-36A454D7701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1B5FC-A272-40EF-AA11-FB1694016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4EB2-D081-432C-84B4-36A454D7701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B5FC-A272-40EF-AA11-FB1694016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Моя Родина - Россия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886200"/>
            <a:ext cx="6486548" cy="232888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Воспитатель Середа А.А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s://myslide.ru/documents_7/0372d805fd5097e5fd1a40677909366d/img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14290"/>
            <a:ext cx="72152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169/194950/img1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35824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5.infourok.ru/uploads/ex/0260/00067e87-6c81ef7f/4/img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572560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def/0006768e-37aa7e6a/img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Достопримечательности столицы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about-planet.ru/images/asia/arxitektura/yuri_dolgoruki/pamjatnik-yuriyu-dolgorukomu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330041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atic.tildacdn.com/tild6130-3435-4465-a536-346462646536/russia-1199351_128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785794"/>
            <a:ext cx="36845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actymira.ru/wp-content/uploads/2015/10/1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357430"/>
            <a:ext cx="32861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opn-space.ru/upload/iblock/4b3/4b3d725d383503f93fa12d6e3093681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143380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ds04.infourok.ru/uploads/ex/0c0b/000799a2-fa362e7c/img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643314"/>
            <a:ext cx="37560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d.videouroki.net/html/2013/11/10/98668221/img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5824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ds04.infourok.ru/uploads/ex/07bf/00132e16-ea700b05/img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1434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s://cdn1.flamp.ru/fc295fbc27844cfdbf4613b21b02940f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85728"/>
            <a:ext cx="4786314" cy="56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s://ds04.infourok.ru/uploads/ex/00d9/000f4318-70f7c218/img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Сувениры России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Тульская Гармонь ГАРМОНЬ СКАЗКА 23х12-I (детская) - в музыкальном магазине Музыкальный базар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929066"/>
            <a:ext cx="39290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осмотр изображения 3693768 Сервис публикации и хранения изображений : хостинг картинок : размещение фоток : место для фотограф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071942"/>
            <a:ext cx="3681417" cy="250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www.goldengrail.ru/i/big/83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000108"/>
            <a:ext cx="4762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s://ds04.infourok.ru/uploads/ex/0555/0004378c-9d9ab7f6/img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s://ds02.infourok.ru/uploads/ex/0fa4/00041acb-b02d2565/img4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4303192" cy="29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4.infourok.ru/uploads/ex/0a14/00167843-f42dc7aa/img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14290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2.infourok.ru/uploads/ex/0931/000329f8-f40f1da7/img2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429000"/>
            <a:ext cx="3184526" cy="294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ds04.infourok.ru/uploads/ex/01b2/0003beb9-b8ef313f/img1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429000"/>
            <a:ext cx="30416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28c/00117b33-6e77c726/img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850112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myslide.ru/documents_3/6cdeebe9198bee5324d642317049e803/img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.znanio.ru/methodology/images/70/e6/70e69104613d6436273f187d73f06f14d704862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101/000089b8-f614628f/img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s://ds02.infourok.ru/uploads/ex/1064/0006175b-1253aec4/img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42968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2.infourok.ru/uploads/ex/0f30/0004dda7-50a1840d/2/img1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42968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xn----8sbafar2bwfctnifu9c.xn--p1ai/wp-content/uploads/2017/04/%D0%9F%D0%A0-2120/%D0%A1%D0%BB%D0%B0%D0%B9%D0%B41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64399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Город Ростов – на - Дону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avatars.mds.yandex.net/get-zen_doc/1921148/pub_5f0330bc1ca81a4880c75489_5f0331d09b417f50023406ec/scale_1200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66" y="1600200"/>
            <a:ext cx="74074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Станица Егорлыкская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s://ds05.infourok.ru/uploads/ex/0394/0014897b-2cc364ac/hello_html_19b30ad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214422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5.infourok.ru/uploads/ex/0348/00035ea7-52631ee2/hello_html_m7379383d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857628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rostov.wiki/files/photos/8629/big_egorlykskaya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2143116"/>
            <a:ext cx="3009900" cy="3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Хутор Объединенный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s://imena.onf.ru/sites/default/files/styles/large/public/5memorial_pamyati_po_pogibshim_v_vov_h._obedinennyy.jpg?itok=8zoYMx4X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357298"/>
            <a:ext cx="241458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Admin\Рабочий стол\Мамочка\ФОТО\ФОТО презентация\DSC0015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500174"/>
            <a:ext cx="3365500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gorlykraion.ikro.ru/netcat_files/17278/18323/f4c1d6bdb2daa51bf78916b176bf48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572008"/>
            <a:ext cx="317659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zen_doc/1706869/pub_5dc5a1062fb64b4381e28f93_5dc5cee8ff3a313b56ed4a18/scale_120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4572008"/>
            <a:ext cx="38823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22</Words>
  <Application>Microsoft Office PowerPoint</Application>
  <PresentationFormat>Экран (4:3)</PresentationFormat>
  <Paragraphs>11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Моя Родина - Россия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 Ростов – на - Дону</vt:lpstr>
      <vt:lpstr>Станица Егорлыкская </vt:lpstr>
      <vt:lpstr>Хутор Объединенный</vt:lpstr>
      <vt:lpstr>Презентация PowerPoint</vt:lpstr>
      <vt:lpstr>Презентация PowerPoint</vt:lpstr>
      <vt:lpstr>Презентация PowerPoint</vt:lpstr>
      <vt:lpstr>Достопримечательности столицы</vt:lpstr>
      <vt:lpstr>Презентация PowerPoint</vt:lpstr>
      <vt:lpstr>Презентация PowerPoint</vt:lpstr>
      <vt:lpstr>Презентация PowerPoint</vt:lpstr>
      <vt:lpstr>Сувениры России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Родина - Россия</dc:title>
  <dc:creator>User</dc:creator>
  <cp:lastModifiedBy>Пользователь Windows</cp:lastModifiedBy>
  <cp:revision>29</cp:revision>
  <dcterms:created xsi:type="dcterms:W3CDTF">2021-03-28T12:25:19Z</dcterms:created>
  <dcterms:modified xsi:type="dcterms:W3CDTF">2021-04-05T12:57:36Z</dcterms:modified>
</cp:coreProperties>
</file>