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7" r:id="rId2"/>
    <p:sldId id="270" r:id="rId3"/>
    <p:sldId id="261" r:id="rId4"/>
    <p:sldId id="271" r:id="rId5"/>
    <p:sldId id="262" r:id="rId6"/>
    <p:sldId id="272" r:id="rId7"/>
    <p:sldId id="264" r:id="rId8"/>
    <p:sldId id="273" r:id="rId9"/>
    <p:sldId id="263" r:id="rId10"/>
    <p:sldId id="274" r:id="rId11"/>
    <p:sldId id="265" r:id="rId12"/>
    <p:sldId id="275" r:id="rId13"/>
    <p:sldId id="266" r:id="rId14"/>
    <p:sldId id="277" r:id="rId15"/>
    <p:sldId id="267" r:id="rId16"/>
    <p:sldId id="276" r:id="rId17"/>
    <p:sldId id="268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46D106-7153-4718-8B36-8F3B5FE61F53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664FD-D39A-43FD-AF50-9E43BE5853B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7F8027-71FA-4825-9513-7E9BC77B889F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CB0815-0EB9-40CD-8D4C-7AFF6C45936C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4D105F-C194-40EC-8A26-AE2552E8C5B4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43979C7-810B-4785-9CE4-FBDFD2C1F2F4}" type="slidenum">
              <a:rPr lang="ru-RU" altLang="ru-RU"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FCCC4-931D-4C93-811E-B720C3624369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FDBAE-A83A-4454-8606-FA3A541DF1F2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8C831B-A16C-4F59-AA82-BD1B09534F66}" type="slidenum">
              <a:rPr lang="ru-RU" altLang="ru-RU">
                <a:latin typeface="Calibri" panose="020F0502020204030204" pitchFamily="34" charset="0"/>
              </a:rPr>
              <a:pPr eaLnBrk="1" hangingPunct="1"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37DA63-4410-4CED-8AA9-499101CA2331}" type="slidenum">
              <a:rPr lang="ru-RU" altLang="ru-RU">
                <a:latin typeface="Calibri" panose="020F0502020204030204" pitchFamily="34" charset="0"/>
              </a:rPr>
              <a:pPr eaLnBrk="1" hangingPunct="1"/>
              <a:t>17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CFBD-8D23-4345-A397-C4908ACCE0E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EA9A-609C-43B5-9D86-1E47988D1A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78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117AF-6CAD-4274-8199-255CD1636097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CD234-535E-4D81-81D8-DB53C84624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32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305D6-2BFC-4C67-995C-907D5B5572F2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92CA-5222-4B38-90C7-1A8CB27E97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25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3F4C-C264-41EC-886C-3B4F47969F90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1A559-66BA-4786-9CFF-5767A47C6D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49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0B10A-C168-4FD9-A095-D714F898C3E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E9292-D8C4-40AB-AF5C-AB4E676474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32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407E-15BB-4BA7-BEAD-62C3581D4BAB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8803-7EFF-4CB1-827F-972FDE316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8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8D62F-C502-438C-AD1C-A738BEF56E59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22F2-E627-4C70-90D8-77003E8FD4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0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E5DC-6A27-46F9-939A-7CE104AC05FA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3118E-7A7F-465C-987A-1BEACE489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3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D4AA-42AE-4C02-9F20-75C488A17886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FAE4C-2F3A-430A-A3E5-AEB8F5CB87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07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4AC9-2713-4C4A-B617-0AC658BF0A45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DA279-5AB0-434F-AED1-79B06A9E1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1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C32CC-6141-453B-B69D-6DCF7133F7EE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300F2-1634-4CB5-A44F-6F6749A17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35712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569294-3280-4676-8161-944035C3865F}" type="datetimeFigureOut">
              <a:rPr lang="ru-RU"/>
              <a:pPr>
                <a:defRPr/>
              </a:pPr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E6D26A-0539-4113-98BE-B4E9C2C547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hyperlink" Target="http://year.comcouponcode.com/kartinki-po-pdd.html" TargetMode="External"/><Relationship Id="rId2" Type="http://schemas.openxmlformats.org/officeDocument/2006/relationships/hyperlink" Target="http://festival.1september.ru/articles/505004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36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«Умный  пешеход»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воспитатель Середа А.А</a:t>
            </a:r>
            <a: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4938" y="1928813"/>
            <a:ext cx="3305175" cy="4525962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4098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Подземный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357313"/>
            <a:ext cx="6854825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571612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Укажи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подземного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перехода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ведет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себя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дороге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правильно,  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неправильно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1600200"/>
            <a:ext cx="5795963" cy="525780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00500" y="3000375"/>
            <a:ext cx="1857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latin typeface="Arial Black" panose="020B0A04020102020204" pitchFamily="34" charset="0"/>
              </a:rPr>
              <a:t>ПРАВИЛЬНО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86500" y="3000375"/>
            <a:ext cx="214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FF0000"/>
                </a:solidFill>
                <a:latin typeface="Arial Black" panose="020B0A04020102020204" pitchFamily="34" charset="0"/>
              </a:rPr>
              <a:t>НЕПРАВИЛЬНО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643063"/>
            <a:ext cx="12811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13" y="1643063"/>
            <a:ext cx="1214437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1643063"/>
            <a:ext cx="116681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1285875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42910" y="428604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Перекресток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500188"/>
            <a:ext cx="680085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00132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5" y="1322388"/>
            <a:ext cx="5572125" cy="5535612"/>
          </a:xfrm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00625"/>
            <a:ext cx="12906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3357563"/>
            <a:ext cx="118268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286125"/>
            <a:ext cx="1214438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5000625"/>
            <a:ext cx="12684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5764 -0.53542 " pathEditMode="relative" ptsTypes="AA">
                                      <p:cBhvr>
                                        <p:cTn id="3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47135 -0.298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48125 -0.2923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6528 -0.5356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Регулировщик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6861175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43063" y="1071563"/>
            <a:ext cx="6135687" cy="5786437"/>
          </a:xfr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763" y="3143250"/>
            <a:ext cx="126523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5072063"/>
            <a:ext cx="12858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13001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63" y="5072063"/>
            <a:ext cx="12144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65903 -0.2935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32761 -0.569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3.7037E-6 L 0.49635 -0.296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1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-0.15782 -0.570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42910" y="357166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Обходи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транспорт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правильно</a:t>
            </a:r>
            <a:endParaRPr lang="ru-RU" sz="44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313" y="1500188"/>
            <a:ext cx="6448425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35729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картинки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1825" y="1071563"/>
            <a:ext cx="5618163" cy="5786437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714875"/>
            <a:ext cx="12858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4786313"/>
            <a:ext cx="12144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000375"/>
            <a:ext cx="12715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3000375"/>
            <a:ext cx="118586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7795 -0.526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2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2014 L 0.32848 -0.284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2188 -0.2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0093 L -0.15799 -0.5555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971550" y="692150"/>
            <a:ext cx="74882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Arial" charset="0"/>
              </a:rPr>
              <a:t>Использованные ресурсы: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latin typeface="Arial" charset="0"/>
              </a:rPr>
              <a:t>Правила дорожного движения. М, 2010</a:t>
            </a:r>
          </a:p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latin typeface="Arial" charset="0"/>
              </a:rPr>
              <a:t>Три сигнала светофора. Дидактические игры, викторины. М: Просвещение, 1998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latin typeface="Arial" charset="0"/>
                <a:hlinkClick r:id="rId2"/>
              </a:rPr>
              <a:t>http://festival.1september.ru/articles/505004/</a:t>
            </a:r>
            <a:r>
              <a:rPr lang="ru-RU" sz="2000" dirty="0">
                <a:latin typeface="Arial" charset="0"/>
              </a:rPr>
              <a:t> -фестиваль педагогических идей «Открытый урок»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latin typeface="Arial" charset="0"/>
                <a:hlinkClick r:id="rId3"/>
              </a:rPr>
              <a:t>http://year.comcouponcode.com/kartinki-po-pdd.html</a:t>
            </a:r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r>
              <a:rPr lang="ru-RU" sz="2000" dirty="0">
                <a:latin typeface="Arial" charset="0"/>
              </a:rPr>
              <a:t>сюжетные картинки по ПДД</a:t>
            </a:r>
          </a:p>
          <a:p>
            <a:pPr marL="457200" indent="-457200">
              <a:buFontTx/>
              <a:buAutoNum type="arabicPeriod"/>
              <a:defRPr/>
            </a:pPr>
            <a:endParaRPr lang="ru-RU" sz="2000" dirty="0">
              <a:latin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endParaRPr lang="ru-RU" sz="2000" dirty="0">
              <a:latin typeface="Arial" charset="0"/>
            </a:endParaRPr>
          </a:p>
          <a:p>
            <a:pPr marL="457200" indent="-457200">
              <a:defRPr/>
            </a:pPr>
            <a:endParaRPr lang="ru-RU" sz="2000" dirty="0">
              <a:latin typeface="Arial" charset="0"/>
            </a:endParaRPr>
          </a:p>
          <a:p>
            <a:pPr marL="457200" indent="-457200">
              <a:defRPr/>
            </a:pPr>
            <a:endParaRPr lang="ru-RU" sz="2000" dirty="0">
              <a:latin typeface="Arial" charset="0"/>
            </a:endParaRPr>
          </a:p>
          <a:p>
            <a:pPr algn="ctr">
              <a:defRPr/>
            </a:pPr>
            <a:r>
              <a:rPr lang="ru-RU" sz="2000" dirty="0">
                <a:latin typeface="Arial" charset="0"/>
              </a:rPr>
              <a:t>Автор презентации:</a:t>
            </a:r>
          </a:p>
          <a:p>
            <a:pPr algn="ctr">
              <a:defRPr/>
            </a:pPr>
            <a:r>
              <a:rPr lang="ru-RU" sz="2000" dirty="0">
                <a:latin typeface="Arial" charset="0"/>
              </a:rPr>
              <a:t>Воспитатель Середа А.А.</a:t>
            </a:r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214282" y="0"/>
            <a:ext cx="8229600" cy="571504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Дорожные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знаки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500063"/>
            <a:ext cx="33575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214813"/>
            <a:ext cx="32258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784600"/>
            <a:ext cx="37147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00063"/>
            <a:ext cx="378618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6834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107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8875" y="1071563"/>
            <a:ext cx="5349875" cy="5786437"/>
          </a:xfrm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143000"/>
            <a:ext cx="12144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1143000"/>
            <a:ext cx="119221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071563"/>
            <a:ext cx="1214438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1071563"/>
            <a:ext cx="12271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142844" y="21429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Тротуар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проезжая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 часть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4438" y="1357313"/>
            <a:ext cx="6611937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картинке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ведет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себя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неправильно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71688" y="2332038"/>
            <a:ext cx="4646612" cy="4525962"/>
          </a:xfr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428875"/>
            <a:ext cx="9779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428875"/>
            <a:ext cx="10001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14563" y="178593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  <a:latin typeface="Calibri" panose="020F0502020204030204" pitchFamily="34" charset="0"/>
              </a:rPr>
              <a:t>Правильно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86313" y="178593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2060"/>
                </a:solidFill>
                <a:latin typeface="Calibri" panose="020F0502020204030204" pitchFamily="34" charset="0"/>
              </a:rPr>
              <a:t>Неправильно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428875"/>
            <a:ext cx="1000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2428875"/>
            <a:ext cx="10064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Светофор</a:t>
            </a:r>
            <a:endParaRPr lang="ru-RU" sz="44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357313"/>
            <a:ext cx="6838950" cy="5143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Помести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знаки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нужное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0" y="1143000"/>
            <a:ext cx="5349875" cy="5527675"/>
          </a:xfr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12858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11049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2000250"/>
            <a:ext cx="11747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4286250"/>
            <a:ext cx="1143000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2.59259E-6 L 0.18282 -0.06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45347 -0.440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644 L -0.29792 -0.1108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62101 -0.4391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Пешеходный </a:t>
            </a:r>
            <a:r>
              <a:rPr lang="ru-RU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переход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85875" y="1500188"/>
            <a:ext cx="6537325" cy="4921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571612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Укажи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знак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пешеходного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перехода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тех,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переходит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дорогу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правильно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1500188"/>
            <a:ext cx="5429250" cy="5357812"/>
          </a:xfr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1428750"/>
            <a:ext cx="121443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500188"/>
            <a:ext cx="120967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428750"/>
            <a:ext cx="13573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571625"/>
            <a:ext cx="1214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155</Words>
  <Application>Microsoft Office PowerPoint</Application>
  <PresentationFormat>Экран (4:3)</PresentationFormat>
  <Paragraphs>40</Paragraphs>
  <Slides>18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Arial Black</vt:lpstr>
      <vt:lpstr>Тема Office</vt:lpstr>
      <vt:lpstr>  «Умный  пешеход» воспитатель Середа А.А. </vt:lpstr>
      <vt:lpstr>Презентация PowerPoint</vt:lpstr>
      <vt:lpstr>Помести знаки в нужное окно</vt:lpstr>
      <vt:lpstr>Презентация PowerPoint</vt:lpstr>
      <vt:lpstr>Кто на картинке  ведет себя правильно, а кто неправильно</vt:lpstr>
      <vt:lpstr>Презентация PowerPoint</vt:lpstr>
      <vt:lpstr>Помести знаки в нужное окно</vt:lpstr>
      <vt:lpstr>Презентация PowerPoint</vt:lpstr>
      <vt:lpstr>Укажи  знак пешеходного  перехода и тех,  кто переходит дорогу правильно</vt:lpstr>
      <vt:lpstr>Презентация PowerPoint</vt:lpstr>
      <vt:lpstr>Укажи  знак подземного  перехода и тех,  кто ведет себя на дороге правильно,  а кто неправильно</vt:lpstr>
      <vt:lpstr>Презентация PowerPoint</vt:lpstr>
      <vt:lpstr>Помести картинки в нужное окно</vt:lpstr>
      <vt:lpstr>Презентация PowerPoint</vt:lpstr>
      <vt:lpstr>Помести картинки в нужное окно</vt:lpstr>
      <vt:lpstr>Презентация PowerPoint</vt:lpstr>
      <vt:lpstr>Помести картинки в нужное окно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Nervash</dc:creator>
  <cp:lastModifiedBy>Пользователь Windows</cp:lastModifiedBy>
  <cp:revision>83</cp:revision>
  <dcterms:created xsi:type="dcterms:W3CDTF">2010-01-06T21:43:36Z</dcterms:created>
  <dcterms:modified xsi:type="dcterms:W3CDTF">2021-03-29T13:40:02Z</dcterms:modified>
</cp:coreProperties>
</file>