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00E5A3-879D-4F7F-8F95-C9270CCAF7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F2A4A0-59E7-4AAE-88EE-D32AC63C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7;&#1076;&#1076;%20&#1087;&#1088;&#1077;&#1079;&#1077;&#1085;&#1090;&#1072;&#1094;&#1080;&#1080;\-ravila_orozhnogo_vizheniya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43852" cy="16430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Научи маму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переходить дорогу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воспитатель Середа А.А.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71942"/>
            <a:ext cx="7772400" cy="739369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 descr="https://aleksadmin.ru/sites/default/files/field/image/k-state-roditel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71530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-ravila_orozhnogo_vizhe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.mycdn.me/i?r=AzEPZsRbOZEKgBhR0XGMT1RklgWBIX7UWox6iqQMe6ZGf6aKTM5SRkZCeTgDn6uOyic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dn.autocentre.ua/images/stories/2015/03/13/m/peshekhodov_narushiteley_gai_sazhaet_v_avtobus_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21c/000b25ab-9e5a4250/1/hello_html_m541748f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4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ytimg.com/vi/1P1XvRdjwu8/maxresdefault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mi44.ru/upload/iblock/61c/%D0%BF%D0%B5%D1%88%D0%B5%D1%85%D0%BE%D0%B4%20%D0%BD%D0%B0%20%D0%BF%D0%B5%D1%80%D0%B5%D1%85%D0%BE%D0%B4%2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33769" cy="643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981/000c6590-f5ea9f9a/2/img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57256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ukvazakona24.ru/wp-content/uploads/2018/05/auto_06-3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.auto.drom.ru/i24212/pubs/4483/54977/265464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7.drivenn.ru/7965kyl38pjal_15yvab4.jpe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35824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110km.ru/attachment/e4205ffd8844e8ce62a9ef6f58d1a8137934559d/proportional/910x/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Содержимое 3" descr="https://a.d-cd.net/7fdb2es-192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.autocentre.ua/images/stories/2015/11/25/m/deti-stali-chasche-popadat-pod-kolesa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.auto.drom.ru/i24212/pubs/4483/54977/265464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189031" cy="63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zen_doc/97540/pub_5bd029061038d200aa39e3ea_5bd029a02e375d00ace2443b/scale_1200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54622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dn.ren.tv/cache/960x540/media/img/6b/b3/6bb397f69c307e96cafe7193f4592a21c002b9d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bs.twimg.com/media/D-eRk5rXUAAjsld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.mycdn.me/i?r=AzEPZsRbOZEKgBhR0XGMT1Rk0q7L5rgfqeQnGDfe2dTSe6aKTM5SRkZCeTgDn6uOyic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Содержимое 3" descr="http://oktregion.ru/upload/iblock/7cf/a0fcff46e61644d53db321ab2afa1ec3_X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osyaya.ru/img/sbil-peshehoda-na-peshehodnom-mat-s-rebenkom-otvetstvknnost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080/0003f81f-dd07be6f/img2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g.drivenn.ru/g9r8sxixcia9k_1fnzomw.jpe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86800" cy="6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www.volyn24.com/img/modules/news/e/94/f3b08feeffd3c2db614393a1ce59a94e/gallery-photo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1002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.mycdn.me/i?r=AzEPZsRbOZEKgBhR0XGMT1RkqnpsiAO_T4b7YwJNlTaX96aKTM5SRkZCeTgDn6uOyic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b.ru/misc/i/gallery/43172/287795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10</Words>
  <Application>Microsoft Office PowerPoint</Application>
  <PresentationFormat>Экран (4:3)</PresentationFormat>
  <Paragraphs>1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Lucida Sans Unicode</vt:lpstr>
      <vt:lpstr>Verdana</vt:lpstr>
      <vt:lpstr>Wingdings 2</vt:lpstr>
      <vt:lpstr>Wingdings 3</vt:lpstr>
      <vt:lpstr>Открытая</vt:lpstr>
      <vt:lpstr>Научи маму  переходить дорогу воспитатель Середа А.А.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Научи маму  переходить дорогу</dc:title>
  <dc:creator>User</dc:creator>
  <cp:lastModifiedBy>Пользователь Windows</cp:lastModifiedBy>
  <cp:revision>12</cp:revision>
  <dcterms:created xsi:type="dcterms:W3CDTF">2021-03-24T18:20:25Z</dcterms:created>
  <dcterms:modified xsi:type="dcterms:W3CDTF">2021-03-29T13:40:12Z</dcterms:modified>
</cp:coreProperties>
</file>