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58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A8B5A-6E40-48EA-8F96-8DF668D4CB9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670F4-D777-4280-9196-2401E2967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1ABC-E406-45A2-BE07-B30198A1F2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CE47-FF84-4B2B-9770-E8DFF6813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714512"/>
          </a:xfrm>
        </p:spPr>
        <p:txBody>
          <a:bodyPr>
            <a:normAutofit fontScale="92500" lnSpcReduction="10000"/>
          </a:bodyPr>
          <a:lstStyle/>
          <a:p>
            <a:endParaRPr lang="ru-RU" sz="2000" b="1" i="1" dirty="0" smtClean="0">
              <a:solidFill>
                <a:srgbClr val="00B050"/>
              </a:solidFill>
            </a:endParaRP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Воспитатель Середа А.А. 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63920" cy="58094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Новая папка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601058" cy="64545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Новая папка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1958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29787" cy="64010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Новая папка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126" y="285728"/>
            <a:ext cx="8377185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Новая папка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8358246" cy="62723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Новая папка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53971" cy="64192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Новая папка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5863" cy="63831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Новая папка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15639" cy="62403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Новая папка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563" y="285728"/>
            <a:ext cx="8281991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Новая папка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7718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67575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Новая папка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67575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Новая папка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24816" cy="64723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Новая папка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25148" cy="64726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Новая папка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86432" cy="65186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Новая папка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6029" cy="63832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553377" cy="64187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User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7238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Новая папка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867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rt16.ru/gallery2/d/947392-3/20181107-dsc0111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6337"/>
            <a:ext cx="8410834" cy="63117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9948"/>
            <a:ext cx="8524879" cy="63973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1990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08"/>
            <a:ext cx="8520061" cy="63937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вая папка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090" cy="637952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вая папка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89"/>
            <a:ext cx="8410669" cy="63116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63153" cy="62760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</Words>
  <Application>Microsoft Office PowerPoint</Application>
  <PresentationFormat>Экран (4:3)</PresentationFormat>
  <Paragraphs>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24</cp:revision>
  <dcterms:created xsi:type="dcterms:W3CDTF">2021-02-26T18:52:46Z</dcterms:created>
  <dcterms:modified xsi:type="dcterms:W3CDTF">2021-03-23T11:52:30Z</dcterms:modified>
</cp:coreProperties>
</file>