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3" r:id="rId27"/>
    <p:sldId id="284" r:id="rId28"/>
    <p:sldId id="285" r:id="rId29"/>
    <p:sldId id="287" r:id="rId30"/>
    <p:sldId id="282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A792BE-44D8-4F15-93E7-3D9093BE4FD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5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27AA7-E2DA-4FEA-863A-5E151B37EB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72742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6956-51A2-4B4F-83BB-1D4DBC4A79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492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84D20-C4EC-48F6-867F-D60073FD3B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71548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25D9-ED3C-43A5-82DD-2D2C95C8F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235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7DF7-BD7A-45F2-9F82-A8CFCF01ED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594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A461-A0E9-44F5-BB9A-AE4F14E75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4261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BD18-438C-4490-826F-1F56FFB4D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4396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7CF73-CE77-4819-92C8-094ECC39F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5796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8937-2920-418A-928A-C252FCDFC6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72422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42B8C-A6F9-4DF2-9736-C0751336E5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6383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D543697-6938-4D6C-A2D4-D5C2DD24F5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3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371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5837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8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ru/imgres?imgurl=http://img1.liveinternet.ru/images/attach/c/8/101/272/101272641_20110514170646475.jpg&amp;imgrefurl=http://www.liveinternet.ru/tags/%C7%E2%F3%EA%E8%2B%E2%E5%F1%ED%FB/&amp;docid=rAcIfyCfDyuKzM&amp;tbnid=wssQ2t5sJaco2M:&amp;vet=1&amp;w=466&amp;h=699&amp;bih=494&amp;biw=1024&amp;q=%D0%BF%D1%80%D0%B8%D0%BB%D0%B5%D1%82%20%D1%81%D0%BE%D0%BB%D0%BE%D0%B2%D1%8C%D1%8F&amp;ved=0ahUKEwjCy43BtuDRAhWI8ywKHaCPDXw4ZBAzCEgoRTBF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kiychas.ru/proverbs/poslovitsy_pro_solovya/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arbler.ru/birds-of-the-ussr/passeriformes/muscicapidae/luscinia/luscinia-luscini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ru/imgres?imgurl=http://img-fotki.yandex.ru/get/9492/15077361.e/0_e37f8_51668376_XXXL.jpg&amp;imgrefurl=http://mihael-uwoo.livejournal.com/30937.html&amp;docid=ZZ47RYnBfkqoUM&amp;tbnid=JbyYNBwwO3abzM:&amp;vet=1&amp;w=1200&amp;h=800&amp;bih=494&amp;biw=1024&amp;q=%D0%BF%D1%82%D0%B8%D1%86%D1%8B%20%D0%B2%D1%8C%D1%8E%D1%82%20%D0%B3%D0%BD%D0%B5%D0%B7%D0%B4%D0%B0%20%D1%84%D0%BE%D1%82%D0%BE&amp;ved=0ahUKEwjW7pf88NjRAhVpQpoKHVzIAZAQMwhUKDEwMQ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s://www.google.ru/imgres?imgurl=http://www.ptushki.org/files/pictures/77(1).jpg&amp;imgrefurl=http://www.ptushki.org/info/press/item/17565.html&amp;docid=uRHVboZP8TcaBM&amp;tbnid=BUrhaTkbC5jXoM:&amp;vet=1&amp;w=700&amp;h=466&amp;bih=494&amp;biw=1024&amp;q=%D0%BF%D1%82%D0%B8%D1%86%D1%8B%20%D0%B2%D1%8C%D1%8E%D1%82%20%D0%B3%D0%BD%D0%B5%D0%B7%D0%B4%D0%B0%20%D1%84%D0%BE%D1%82%D0%BE&amp;ved=0ahUKEwjW7pf88NjRAhVpQpoKHVzIAZAQMwgjKAkwCQ&amp;iact=mrc&amp;uact=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ru/imgres?imgurl=http://realmomsrealviews.com/wp-content/uploads/2011/08/birds-nest.jpg&amp;imgrefurl=http://snova1klass.blogspot.com/2012/06/blog-post_03.html&amp;docid=Ga_quRhHMvHYoM&amp;tbnid=cXuGfTwOXnmUcM:&amp;vet=1&amp;w=400&amp;h=300&amp;bih=494&amp;biw=1024&amp;q=%D0%BF%D1%82%D0%B8%D1%86%D1%8B%20%D0%B2%D1%8C%D1%8E%D1%82%20%D0%B3%D0%BD%D0%B5%D0%B7%D0%B4%D0%B0%20%D1%84%D0%BE%D1%82%D0%BE&amp;ved=0ahUKEwjW7pf88NjRAhVpQpoKHVzIAZAQMwhMKCkwKQ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google.ru/imgres?imgurl=http://otvetin.ru/uploads/posts/2009-10/1256514932_image006.jpg&amp;imgrefurl=http://otvetin.ru/animalrasten/3925-v-gnyozda-kakix-ptic-kukushka-podbrasyvaet-yajca.html&amp;docid=UrRR9p7uWdzFcM&amp;tbnid=rDUnsGjDeL-a-M:&amp;vet=1&amp;w=420&amp;h=321&amp;bih=494&amp;biw=1024&amp;q=%D0%BF%D1%82%D0%B8%D1%86%D1%8B%20%D0%BE%D1%82%D0%BA%D0%BB%D0%B0%D0%B4%D1%8B%D0%B2%D0%B0%D1%8E%D1%82%20%D1%8F%D0%B9%D1%86%D0%B0%20%D1%84%D0%BE%D1%82%D0%BE&amp;ved=0ahUKEwj5vqvI_NjRAhXIkSwKHaC4DuA4yAEQMwgQKA4wDg&amp;iact=mrc&amp;uact=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ru/imgres?imgurl=http://www.8lap.ru/upload/iblock/854/854e93a224f2e638a488bc96d96caf2a.jpg&amp;imgrefurl=http://www.8lap.ru/section/interesnye-fakty/iz-chego-aisty-vyut-gnezda/&amp;docid=rFfanvLUJ9GizM&amp;tbnid=tGBm3UDqbqL99M:&amp;vet=1&amp;w=341&amp;h=338&amp;bih=494&amp;biw=1024&amp;q=%D0%BF%D1%82%D0%B8%D1%86%D1%8B%20%D0%B2%D1%8C%D1%8E%D1%82%20%D0%B3%D0%BD%D0%B5%D0%B7%D0%B4%D0%B0%20%D1%84%D0%BE%D1%82%D0%BE&amp;ved=0ahUKEwj4kJ-d9tjRAhWiDpoKHf8BA0E4yAEQMwglKCMwIw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selomoe.ru/utki/skolko-utka-vysizhivaet-yajts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ru/imgres?imgurl=http://www.balatsky.ru/Cuc_Russii/Cuckooo.files/image003.jpg&amp;imgrefurl=http://www.balatsky.ru/Cuc_Russii/Cuckooo.htm&amp;docid=MbLXZQOc8nYWPM&amp;tbnid=0iyNdncZqYaAxM:&amp;vet=1&amp;w=320&amp;h=225&amp;bih=494&amp;biw=1024&amp;q=%D0%BA%D1%83%D0%BA%D1%83%D1%88%D0%BA%D0%B0%20%D1%84%D0%BE%D1%82%D0%BE&amp;ved=0ahUKEwiHsbfw39jRAhWDQZoKHcRjD4E4ZBAzCCEoHzAf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ru/imgres?imgurl=http://static5.depositphotos.com/1003644/507/i/950/depositphotos_5076263-stock-photo-hatchling-baby-birds-in-nest.jpg&amp;imgrefurl=http://ru.depositphotos.com/5076263/stock-photo-hatchling-baby-birds-in-nest.html&amp;docid=kL2EyNQvF1vWAM&amp;tbnid=CnvPJsH6FugTTM:&amp;vet=1&amp;w=1023&amp;h=680&amp;itg=1&amp;bih=494&amp;biw=1024&amp;q=%D0%BF%D1%82%D0%B5%D0%BD%D1%86%D1%8B%20%D0%B2%20%D0%B3%D0%BD%D0%B5%D0%B7%D0%B4%D0%B5%20%D1%84%D0%BE%D1%82%D0%BE&amp;ved=0ahUKEwiluPqV4tjRAhUJYpoKHag7BXsQMwhWKDMwMw&amp;iact=mrc&amp;uact=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s://www.google.ru/imgres?imgurl=http://www.klass39.ru/wp-content/uploads/2013/05/2011-03-22_144005_004.jpg&amp;imgrefurl=http://moi-malish.livejournal.com/237339.html&amp;docid=gXmsZ_39tFtluM&amp;tbnid=FRd0jNkrI3SaxM:&amp;vet=1&amp;w=700&amp;h=467&amp;bih=494&amp;biw=1024&amp;q=%D0%BF%D1%82%D0%B8%D1%86%D1%8B%20%D0%B2%D1%8C%D1%8E%D1%82%20%D0%B3%D0%BD%D0%B5%D0%B7%D0%B4%D0%B0%20%D1%84%D0%BE%D1%82%D0%BE&amp;ved=0ahUKEwjW7pf88NjRAhVpQpoKHVzIAZAQMwheKDswOw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i-v-semje.livejournal.com/3823683.html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zoounion.org/modx/index.php?id=29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ru/imgres?imgurl=http://smaylik.ru/uploads/posts/2000/1175/image.jpg&amp;imgrefurl=http://smaylik.ru/keyword/%CF%F2%E8%F6%FB/&amp;docid=BM1fw53z_0o4tM&amp;tbnid=x0EMNVBbr201QM:&amp;vet=1&amp;w=600&amp;h=399&amp;bih=494&amp;biw=1024&amp;q=%D0%BA%D1%80%D0%B0%D1%81%D0%B8%D0%B2%D1%8B%D0%B5%20%D1%84%D0%BE%D1%82%D0%BE%20%D0%BF%D1%82%D0%B8%D1%86%20%D0%B2%20%D0%BF%D0%BE%D0%BB%D0%B5%D1%82%D0%B5&amp;ved=0ahUKEwi-8bCBx-DRAhXpO5oKHcJ5DIU49AMQMwgbKBkwGQ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wildlife.by/dp2010-1-32" TargetMode="Externa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birds-altay.ru/2009/06/chyornyj-aist-2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hyperlink" Target="https://auramag.ru/Skorajapomos/Vop_Otv/VO_079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poznaemigraya.ru/tematicheskie-zanyatiya/lesnaya-progulk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hyperlink" Target="http://nas2.net/progulka-po-lesu-s-rebyonkom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oogle.ru/url?sa=i&amp;rct=j&amp;q=&amp;esrc=s&amp;source=images&amp;cd=&amp;ved=0ahUKEwiq05bEwuDRAhWF3SwKHZcPBFkQjRwIBw&amp;url=http://designtorg.ru/lebed-simvol-vernoy-i-chistoy-lyubvi-gratsii-sovershenstva-nevinnosti-i-taynyi/&amp;psig=AFQjCNENdeCQuXqXHopDcZ_qTa0XdOI-CA&amp;ust=148554444208629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imgres?imgurl=http://cdn3.imgbb.ru/user/70/700647/d8f0cb04f4f8bb417e3eaeec3b92013d.jpg&amp;imgrefurl=https://www.babyblog.ru/user/maria_monahova/54201&amp;docid=6oUnC-hA3Qz5wM&amp;tbnid=D74kahSJOdAHjM:&amp;vet=1&amp;w=770&amp;h=513&amp;bih=494&amp;biw=1024&amp;q=%D0%BF%D1%82%D0%B8%D1%86%D1%8B%20%D0%B2%D1%8C%D1%8E%D1%82%20%D0%B3%D0%BD%D0%B5%D0%B7%D0%B4%D0%B0%20%D1%84%D0%BE%D1%82%D0%BE&amp;ved=0ahUKEwjY47Km9tjRAhUCIpoKHdh-Bzs4rAIQMwgJKAcwBw&amp;iact=mrc&amp;uact=8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ru/imgres?imgurl=http://priroda36.ru/images/stories/pticy/pticy_zimoj/Parus%20major.jpg&amp;imgrefurl=http://priroda36.ru/letters/204-pticy-zimujushhie-v-voronezhskoj-oblasti.html&amp;docid=ycp9UN5q4-6IHM&amp;tbnid=c9AyxJWVIfn0eM:&amp;vet=1&amp;w=800&amp;h=600&amp;bih=494&amp;biw=1024&amp;q=%D1%84%D0%BE%D1%82%D0%BE%20%D0%BF%D1%82%D0%B8%D1%86%D1%8B&amp;ved=0ahUKEwiMt8K90djRAhVBliwKHalKD7UQMwg2KAAwAA&amp;iact=mrc&amp;uact=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ru/imgres?imgurl=http://birds-altay.ru/wp-content/uploads/2010/08/06-350x347.jpg&amp;imgrefurl=http://birds-altay.ru/2010/08/golosa-ptic/&amp;docid=6P02qHE_q1IFOM&amp;tbnid=5DPbD2VZVCYPQM:&amp;vet=1&amp;w=350&amp;h=347&amp;bih=494&amp;biw=1024&amp;q=%D1%84%D0%BE%D1%82%D0%BE%20%D0%BF%D1%82%D0%B8%D1%86%D1%8B&amp;ved=0ahUKEwiMt8K90djRAhVBliwKHalKD7UQMwh_KD8wPw&amp;iact=mrc&amp;uact=8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ru/imgres?imgurl=http://www.floranimal.ru/classes/2606.jpg&amp;imgrefurl=http://www.floranimal.ru/classes/2606.html&amp;docid=X2k8K61Ilk9ZRM&amp;tbnid=4EJSF-YyVLIB1M:&amp;vet=1&amp;w=300&amp;h=301&amp;bih=494&amp;biw=1024&amp;q=%D1%84%D0%BE%D1%82%D0%BE%20%D0%BF%D1%82%D0%B8%D1%86%D1%8B&amp;ved=0ahUKEwiMt8K90djRAhVBliwKHalKD7UQMwhWKBYwFg&amp;iact=mrc&amp;uact=8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s://www.google.ru/imgres?imgurl=http://tltpravda.ru/uploads/images/00/00/01/2015/06/05/01802c.jpg&amp;imgrefurl=http://tltpravda.ru/blog/living_in_tlt/10822.html&amp;docid=8ci_Vzlk3-mpEM&amp;tbnid=OsJ0lgILT7MC7M:&amp;vet=1&amp;w=400&amp;h=250&amp;bih=494&amp;biw=1024&amp;q=%D0%B4%D0%B5%D1%80%D0%B5%D0%B2%D1%8C%D1%8F%20%D1%81%D1%8A%D0%B5%D0%B4%D0%B5%D0%BD%D0%BD%D1%8B%D0%B5%20%D0%B3%D1%83%D1%81%D0%B8%D0%BD%D0%B8%D1%86%D0%B0%D0%BC%D0%B8&amp;ved=0ahUKEwiegJ6I-uLRAhVrKpoKHWU5BKkQMwgvKBEwEQ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ru/imgres?imgurl=http://macroclub.ru/live/sites/default/files/__08_0.jpg&amp;imgrefurl=http://macroclub.ru/live/node/201&amp;docid=9bOz_ZFEIqb0rM&amp;tbnid=Su-pGzPrdaKkvM:&amp;vet=1&amp;w=1200&amp;h=800&amp;bih=494&amp;biw=1024&amp;q=%D0%B4%D0%B5%D1%80%D0%B5%D0%B2%D1%8C%D1%8F%20%D1%81%D1%8A%D0%B5%D0%B4%D0%B5%D0%BD%D0%BD%D1%8B%D0%B5%20%D0%B3%D1%83%D1%81%D0%B8%D0%BD%D0%B8%D1%86%D0%B0%D0%BC%D0%B8&amp;ved=0ahUKEwiu-cjN-uLRAhXhO5oKHZzkAL44yAEQMwgSKBAwEA&amp;iact=mrc&amp;uact=8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google.ru/imgres?imgurl=http://www.lynix.biz/sites/default/files/imagecache/500x500/wysiwyg_imageupload/17765/jpg_8.&amp;imgrefurl=http://www.lynix.biz/forum/kakie-preparaty-nado-ispolzovat-v-borbe-s-gusenitsami&amp;docid=EaPjvG455ux7yM&amp;tbnid=dLzDnDoFYAfsIM:&amp;vet=1&amp;w=492&amp;h=500&amp;itg=1&amp;bih=494&amp;biw=1024&amp;q=%D0%B4%D0%B5%D1%80%D0%B5%D0%B2%D1%8C%D1%8F%20%D1%81%D1%8A%D0%B5%D0%B4%D0%B5%D0%BD%D0%BD%D1%8B%D0%B5%20%D0%B3%D1%83%D1%81%D0%B8%D0%BD%D0%B8%D1%86%D0%B0%D0%BC%D0%B8&amp;ved=0ahUKEwjt9LWn-uLRAhVoDJoKHZylD384ZBAzCDMoMTAx&amp;iact=mrc&amp;uact=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9.png"/><Relationship Id="rId2" Type="http://schemas.openxmlformats.org/officeDocument/2006/relationships/hyperlink" Target="http://detskiychas.ru/proverbs/poslovitsy_pro_solov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s://www.google.ru/imgres?imgurl=https%3A%2F%2Fgivotniymir.ru%2Fwp-content%2Fuploads%2F2016%2F04%2Fvorobej-ptica-obraz-zhizni-i-sreda-obitaniya-vorobya-2.jpg&amp;imgrefurl=https%3A%2F%2Fgivotniymir.ru%2Fvorobej-ptica-obraz-zhizni-i-sreda-obitaniya-vorobya%2F&amp;docid=fDtiFL-NGPa4VM&amp;tbnid=SyiGrSc1cJ-bLM%3A&amp;vet=1&amp;w=600&amp;h=364&amp;bih=494&amp;biw=1024&amp;q=%D0%BF%D1%82%D0%B8%D1%86%D1%8B%20%D0%B2%D0%BE%D1%80%D0%BE%D0%B1%D1%8C%D0%B8%20%D1%84%D0%BE%D1%82%D0%BE&amp;ved=0ahUKEwiz9tWVnu3RAhUsCZoKHX4dAJoQMwhRKCswKw&amp;iact=mrc&amp;uact=8" TargetMode="Externa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ornitoterapiya.ru/solo/solove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google.ru/imgres?imgurl=http://sarzoomir.com/content/images/article/article_icon_6580.jpg&amp;imgrefurl=http://sarzoomir.com/sreda-obitanija-ptits.html&amp;docid=2lB74LuLoKe7nM&amp;tbnid=FWvQP2uO38VwHM:&amp;vet=1&amp;w=600&amp;h=450&amp;bih=494&amp;biw=1024&amp;q=%D1%84%D0%BE%D1%82%D0%BE%20%D0%BF%D1%82%D0%B8%D1%86%D1%8B&amp;ved=0ahUKEwiS_db00NjRAhXEA5oKHcJnCjIQMwhWKBYwFg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s://www.google.ru/imgres?imgurl=http://www.factroom.ru/facts/wp-content/uploads/2014/01/216-620x465.jpg&amp;imgrefurl=http://www.factroom.ru/facts/47609&amp;docid=rDz0LmlK2yjrcM&amp;tbnid=Jk75sZUbd7s8XM:&amp;vet=1&amp;w=620&amp;h=465&amp;bih=494&amp;biw=1024&amp;q=%D1%84%D0%BE%D1%82%D0%BE%20%D0%BF%D1%82%D0%B8%D1%86%D1%8B&amp;ved=0ahUKEwiMt8K90djRAhVBliwKHalKD7UQMwh0KDQwNA&amp;iact=mrc&amp;uact=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radius72.ru/skvorcy-priletel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imgres?imgurl=http://www.ouessant-digiscoping.fr/IMG/jpg/Coucou_gris_juv_2B_VIGN_20072008_-_Ouessant.jpg&amp;imgrefurl=http://zooschool.ru/birds/vidy/9_13.shtml&amp;docid=wwzNjS9UAsMiFM&amp;tbnid=otKhM2wcKVtHpM:&amp;vet=1&amp;w=500&amp;h=357&amp;bih=494&amp;biw=1024&amp;q=%D0%BA%D1%83%D0%BA%D1%83%D1%88%D0%BA%D0%B0%20%D1%84%D0%BE%D1%82%D0%BE&amp;ved=0ahUKEwi84tXa39jRAhWmHpoKHRbkBi4QMwiCAShKMEo&amp;iact=mrc&amp;uact=8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s://www.google.ru/imgres?imgurl=http://3.bp.blogspot.com/-u7R5fecP5pk/VRAH-CmZXEI/AAAAAAAADFY/eTc-3gX7b5c/s1600/b7992388c8692c32d42d2227eb49e59c.jpg&amp;imgrefurl=http://poa2308poa.blogspot.com/2015/03/blog-post_23.html&amp;docid=MGxCAwhOdX4OXM&amp;tbnid=usw-ZUE2BMHAXM:&amp;vet=1&amp;w=283&amp;h=322&amp;bih=494&amp;biw=1024&amp;q=%D1%81%D0%BA%D0%B2%D0%BE%D1%80%D1%86%D1%8B%20%D0%BF%D1%80%D0%B8%D0%BB%D0%B5%D1%82%D0%B5%D0%BB%D0%B8%20%D1%84%D0%BE%D1%82%D0%BE&amp;ved=0ahUKEwiL04Dks9vRAhXiCJoKHatCBlsQMwgsKBAwEA&amp;iact=mrc&amp;uact=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www.google.ru/imgres?imgurl=http://s45.radikal.ru/i107/1105/ee/30593bae2f83.gif&amp;imgrefurl=http://www.triinochka.ru/tags/%E6%E8%E2%EE%F2%ED%FB%E5/page2.html&amp;docid=qE4zeiT_5GBaqM&amp;tbnid=uYija-2yXwupWM:&amp;vet=1&amp;w=500&amp;h=418&amp;bih=494&amp;biw=1024&amp;q=%D1%84%D0%BE%D1%82%D0%BE%20%D0%BF%D1%82%D0%B8%D1%86%D1%8B&amp;ved=0ahUKEwiontSp29jRAhXDjSwKHaifAvg42AQQMwgtKCYwJg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hyperlink" Target="https://www.google.ru/imgres?imgurl=https://i.ytimg.com/vi/Dlxhx9SDTx8/hqdefault.jpg&amp;imgrefurl=https://www.youtube.com/watch?v%3DDlxhx9SDTx8&amp;docid=FeNoRGCZoOC83M&amp;tbnid=RhzzsadVHGwPlM:&amp;vet=1&amp;w=480&amp;h=360&amp;bih=494&amp;biw=1024&amp;q=%D1%84%D0%BE%D1%82%D0%BE%20%D0%BF%D1%82%D0%B8%D1%86%D1%8B&amp;ved=0ahUKEwj7wqjX2tjRAhXBF5oKHY1dDlA4rAIQMwgPKA0wDQ&amp;iact=mrc&amp;uact=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ru/imgres?imgurl=https://i.ytimg.com/vi/MvXc2SmKMgw/hqdefault.jpg&amp;imgrefurl=https://www.youtube.com/watch?v%3DMvXc2SmKMgw&amp;docid=i-Aj4ECz1dk8aM&amp;tbnid=OtbTHWVgMLe9HM:&amp;vet=1&amp;w=480&amp;h=360&amp;bih=494&amp;biw=1024&amp;q=%D0%B3%D1%80%D0%B0%D1%87%D0%B8%20%D0%BF%D1%80%D0%B8%D0%BB%D0%B5%D1%82%D0%B5%D0%BB%D0%B8%20%D1%84%D0%BE%D1%82%D0%BE&amp;ved=0ahUKEwiCxrTLrdvRAhWkFJoKHYEvCC4QMwhTKC0wLQ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google.ru/imgres?imgurl=https://stihi.ru/pics/2011/04/03/4741.jpg&amp;imgrefurl=https://stihi.ru/2011/04/03/4741&amp;docid=hnLu5HsvZNR2bM&amp;tbnid=HKN18y_HK5RsAM:&amp;vet=1&amp;w=543&amp;h=362&amp;bih=494&amp;biw=1024&amp;q=%D0%B3%D1%80%D0%B0%D1%87%D0%B8%20%D0%BF%D1%80%D0%B8%D0%BB%D0%B5%D1%82%D0%B5%D0%BB%D0%B8%20%D1%84%D0%BE%D1%82%D0%BE&amp;ved=0ahUKEwiCxrTLrdvRAhWkFJoKHYEvCC4QMwhXKDEwMQ&amp;iact=mrc&amp;uac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RooksBackOfSavrasov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fotokonkurs.ru/photo/217603" TargetMode="External"/><Relationship Id="rId7" Type="http://schemas.openxmlformats.org/officeDocument/2006/relationships/hyperlink" Target="https://www.google.ru/imgres?imgurl=http://images.myshared.ru/6/630945/slide_13.jpg&amp;imgrefurl=http://www.myshared.ru/slide/630945/&amp;docid=kY40GCl6Ch6H8M&amp;tbnid=L5rAM3OjjC0RJM:&amp;vet=1&amp;w=960&amp;h=720&amp;bih=494&amp;biw=1024&amp;q=%D0%B6%D0%B0%D0%B2%D0%BE%D1%80%D0%BE%D0%BD%D0%BA%D0%B8%20%D0%BF%D1%80%D0%B8%D0%BB%D0%B5%D1%82%D0%B5%D0%BB%D0%B8%20%D1%84%D0%BE%D1%82%D0%BE&amp;ved=0ahUKEwjV8u6BuNvRAhWjQpoKHazNBAAQMwg8KBkwGQ&amp;iact=mrc&amp;uact=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ru/imgres?imgurl=http://wildfrontier.ru/wp-content/uploads/2016/12/Ptitsa-skvorets9.jpg&amp;imgrefurl=http://wildfrontier.ru/ptitsa-skvorets-slushat-penie-onlajn-opisanie-vneshnij-vid-s-foto-i-video-kogda-skvortsy-priletayut-vesnoj/&amp;docid=sHVi0cH9DkAcGM&amp;tbnid=81vRX4EsjAsuIM:&amp;vet=1&amp;w=600&amp;h=400&amp;bih=494&amp;biw=1024&amp;q=%D1%81%D0%BA%D0%B2%D0%BE%D1%80%D1%86%D1%8B%20%D0%BF%D1%80%D0%B8%D0%BB%D0%B5%D1%82%D0%B5%D0%BB%D0%B8%20%D1%84%D0%BE%D1%82%D0%BE&amp;ved=0ahUKEwiL04Dks9vRAhXiCJoKHatCBlsQMwhBKBswGw&amp;iact=mrc&amp;uact=8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ru/imgres?imgurl=http://img0.liveinternet.ru/images/attach/c/11/117/296/117296452_zhavoronok2.jpg&amp;imgrefurl=http://www.liveinternet.ru/users/3469412/post340699000&amp;docid=iuZ0dPzJve2-tM&amp;tbnid=-uNUcbH3aXd3EM:&amp;vet=1&amp;w=270&amp;h=202&amp;bih=494&amp;biw=1024&amp;q=%D0%B6%D0%B0%D0%B2%D0%BE%D1%80%D0%BE%D0%BD%D0%BA%D0%B8%20%D0%BF%D1%80%D0%B8%D0%BB%D0%B5%D1%82%D0%B5%D0%BB%D0%B8%20%D1%84%D0%BE%D1%82%D0%BE&amp;ved=0ahUKEwjV8u6BuNvRAhWjQpoKHazNBAAQMwgoKA4wDg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ru/imgres?imgurl=http://warbler.ru/wp-content/uploads/2014/11/Alauda-arvensis.jpg&amp;imgrefurl=http://warbler.ru/birds-of-the-ussr/passeriformes/alaudidae/alauda/alauda-arvensis/&amp;docid=SkyCEkfTUj_csM&amp;tbnid=Y7G1CCF2cXqHtM:&amp;vet=1&amp;w=800&amp;h=533&amp;bih=494&amp;biw=1024&amp;q=%D0%B6%D0%B0%D0%B2%D0%BE%D1%80%D0%BE%D0%BD%D0%BA%D0%B8%20%D0%BF%D1%80%D0%B8%D0%BB%D0%B5%D1%82%D0%B5%D0%BB%D0%B8%20%D1%84%D0%BE%D1%82%D0%BE&amp;ved=0ahUKEwi4_a3tttvRAhWIDpoKHVW6CL04yAEQMwhhKF8wXw&amp;iact=mrc&amp;uact=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dfon.ru/wallpaper/shilohvost-utki-utka-seleze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ru/imgres?imgurl=http://img1.liveinternet.ru/images/attach/c/8/102/120/102120521_m_05072009_1939__DSC7357.jpg&amp;imgrefurl=http://www.liveinternet.ru/users/leda_avetis/rubric/4929889/&amp;docid=HwBEhVuPeaF4qM&amp;tbnid=ybQTy8qCIWAwnM:&amp;vet=1&amp;w=699&amp;h=466&amp;bih=494&amp;biw=1024&amp;q=%D0%B6%D0%B0%D0%B2%D0%BE%D1%80%D0%BE%D0%BD%D0%BA%D0%B8%20%D0%BF%D1%80%D0%B8%D0%BB%D0%B5%D1%82%D0%B5%D0%BB%D0%B8%20%D1%84%D0%BE%D1%82%D0%BE&amp;ved=0ahUKEwjV8u6BuNvRAhWjQpoKHazNBAAQMwhfKDwwPA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ru/imgres?imgurl=http://img-fotki.yandex.ru/get/3113/sunny-fanny.27/0_20f08_44cebf52_XL.jpg&amp;imgrefurl=http://svlkmuusika.blogspot.com/2011_03_01_archive.html&amp;docid=o7H9eKgiHGvrgM&amp;tbnid=3uhwdhAdkx8snM:&amp;vet=1&amp;w=580&amp;h=376&amp;bih=494&amp;biw=1024&amp;q=%D0%B6%D0%B0%D0%B2%D0%BE%D1%80%D0%BE%D0%BD%D0%BA%D0%B8%20%D0%BF%D1%80%D0%B8%D0%BB%D0%B5%D1%82%D0%B5%D0%BB%D0%B8%20%D1%84%D0%BE%D1%82%D0%BE&amp;ved=0ahUKEwjV8u6BuNvRAhWjQpoKHazNBAAQMwhaKDcwNw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2" descr="C:\Users\User\Desktop\004887160_1-839e65c7671a635c8c932f6c1c732d55_обработан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76" descr="Картинки по запросу прилет соловь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532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75" descr="Картинки по запросу прилет соловь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0480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62000" y="6040438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Вот они какие — первые весенние птицы, которые к нам прилетают, приносят на крыльях нам весну, тепло и радость.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2536" name="Рисунок 116" descr="http://detskiychas.ru/wp-content/uploads/2013/05/solovey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31829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304800" y="3352800"/>
            <a:ext cx="2667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>
                <a:latin typeface="Arial" panose="020B0604020202020204" pitchFamily="34" charset="0"/>
              </a:rPr>
              <a:t>Мал соловей, да голос велик.</a:t>
            </a:r>
          </a:p>
          <a:p>
            <a:pPr algn="ctr" eaLnBrk="1" hangingPunct="1"/>
            <a:r>
              <a:rPr lang="ru-RU" altLang="ru-RU" sz="1800">
                <a:latin typeface="Arial" panose="020B0604020202020204" pitchFamily="34" charset="0"/>
              </a:rPr>
              <a:t>Соловей — птичка-невеличка, а заголосит — лес дрожит!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0" descr="Картинки по запросу птицы вьют гнезда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87688"/>
            <a:ext cx="4343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1" descr="Картинки по запросу птицы вьют гнезда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4846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4648200" y="1311275"/>
            <a:ext cx="4240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Весной почти все  птицы вьют гнезда.</a:t>
            </a: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895600" y="304800"/>
            <a:ext cx="3532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Arial" panose="020B0604020202020204" pitchFamily="34" charset="0"/>
              </a:rPr>
              <a:t>Весенние хлопоты</a:t>
            </a:r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304800" y="5432425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Без рук, без топора -  построена изба.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9" descr="Картинки по запросу птицы вьют гнезда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4572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32" descr="Картинки по запросу птицы откладывают яйца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50292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2484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5562600" y="4583113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В гнезда птицы откладывают  яйца.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5" descr="Картинки по запросу птицы вьют гнезда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9624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0" y="2865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381000" y="5059363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Затем они  высиживают их – согревая своим теплом.</a:t>
            </a: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5607" name="Рисунок 1" descr="Картинки по запросу птицы высиживают яйца весно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624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0" y="500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6" descr="Картинки по запросу кукушка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343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37" descr="Картинки по запросу птенцы в гнезде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5029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2179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H="1">
            <a:off x="5089525" y="1271588"/>
            <a:ext cx="359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Из яиц появляются птенцы.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304800" y="4349750"/>
            <a:ext cx="3200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Был белый дом, чудесный дом,</a:t>
            </a:r>
            <a:br>
              <a:rPr lang="ru-RU" altLang="ru-RU" sz="1800"/>
            </a:br>
            <a:r>
              <a:rPr lang="ru-RU" altLang="ru-RU" sz="1800"/>
              <a:t>И что-то застучало в нём,</a:t>
            </a:r>
            <a:br>
              <a:rPr lang="ru-RU" altLang="ru-RU" sz="1800"/>
            </a:br>
            <a:r>
              <a:rPr lang="ru-RU" altLang="ru-RU" sz="1800"/>
              <a:t>И он разбился и оттуда</a:t>
            </a:r>
            <a:br>
              <a:rPr lang="ru-RU" altLang="ru-RU" sz="1800"/>
            </a:br>
            <a:r>
              <a:rPr lang="ru-RU" altLang="ru-RU" sz="1800"/>
              <a:t>Живое выбежало чудо.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7" descr="Картинки по запросу птицы вьют гнезда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0" y="4770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27654" name="Рисунок 78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114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304800" y="4922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5105400" y="140652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Родители заботятся о своих птенцах -  приносят им  в  клювиках  еду: жучков, червячков, насекомых.</a:t>
            </a:r>
          </a:p>
        </p:txBody>
      </p:sp>
      <p:sp>
        <p:nvSpPr>
          <p:cNvPr id="27659" name="Rectangle 16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7660" name="Рисунок 128" descr="Картинки по запросу как птицы учат птенцов летать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09975"/>
            <a:ext cx="4267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0" y="398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98" descr="Картинки по запросу красивые фото птиц в полет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5486400" y="1135063"/>
            <a:ext cx="3200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Птенцы быстро растут  и вскоре  взрослые птицы учат их летать, искать еду, спасаться  от врагов. 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68580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-449263" y="54562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95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124" descr="Картинки по запросу как птицы учат птенцов летать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450850" y="2152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450850" y="3724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-449263" y="47053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7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8862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Рисунок 123" descr="Картинки по запросу как птицы учат птенцов летать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572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450850" y="68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205740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-449263" y="35337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-449263" y="617220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1524000" y="1447800"/>
            <a:ext cx="289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Сколько забот у родителей, но это приятные хлопоты!</a:t>
            </a:r>
          </a:p>
        </p:txBody>
      </p:sp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762000" y="503238"/>
            <a:ext cx="3505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0"/>
              <a:t>                                     </a:t>
            </a:r>
            <a:r>
              <a:rPr lang="ru-RU" altLang="ru-RU" sz="2800"/>
              <a:t>Прогулки по лесу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24" name="Рисунок 10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029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4262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5562600" y="3733800"/>
            <a:ext cx="3276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Если вы придете в лес  на прогулку, старайтесь не шуметь, не заглядывать в  птичьи гнезда. Не трогайте  яйца и птенчиков руками , вы можете испугать птиц и они бросят свой дом. Тогда в гнезде никогда не появятся птенчики.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28" name="Рисунок 5" descr="Картинки по запросу прогулка по лесу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6482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0" y="438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6172200" y="1524000"/>
            <a:ext cx="2514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нашей планете живут чудесные создания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Они летают и поют, и землю свято берегут.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Скажите, дети, можно жить без птиц на свете?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случится если,  птицы на земле вдруг пропадут?</a:t>
            </a:r>
            <a:endParaRPr lang="ru-RU" altLang="ru-RU" sz="20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2497138" y="3976688"/>
            <a:ext cx="215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 b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2900363" y="1539875"/>
            <a:ext cx="1058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u-RU" altLang="ru-RU" sz="1800" b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9" name="Рисунок 80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562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2900363" y="4981575"/>
            <a:ext cx="1058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u-RU" altLang="ru-RU" sz="1800" b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sz="half" idx="2"/>
          </p:nvPr>
        </p:nvSpPr>
        <p:spPr>
          <a:xfrm flipH="1">
            <a:off x="3657600" y="685800"/>
            <a:ext cx="1981200" cy="6172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Различаемся мы цветом,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Встретишь нас зимой и летом,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Если крыльями взмахнем -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Будем в небе голубом.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Мы умеем щебетать, каркать,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петь и ворковать.              Нас зимой вы подкормите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1600" b="1" smtClean="0"/>
              <a:t>   Дети, кто мы, назовите. </a:t>
            </a:r>
          </a:p>
          <a:p>
            <a:pPr eaLnBrk="1" hangingPunct="1">
              <a:defRPr/>
            </a:pPr>
            <a:endParaRPr lang="ru-RU" altLang="ru-RU" sz="1600" b="1" smtClean="0"/>
          </a:p>
        </p:txBody>
      </p:sp>
      <p:pic>
        <p:nvPicPr>
          <p:cNvPr id="14339" name="Рисунок 2" descr="Картинки по запросу фото птиц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7" descr="Картинки по запросу фото птицы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3124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0" y="960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-182880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343" name="Рисунок 8" descr="Картинки по запросу фото птицы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95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4" descr="Картинки по запросу птицы вьют гнезда фото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21"/>
          <p:cNvSpPr>
            <a:spLocks noChangeArrowheads="1"/>
          </p:cNvSpPr>
          <p:nvPr/>
        </p:nvSpPr>
        <p:spPr bwMode="auto">
          <a:xfrm>
            <a:off x="457200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6" name="Rectangle 22"/>
          <p:cNvSpPr>
            <a:spLocks noChangeArrowheads="1"/>
          </p:cNvSpPr>
          <p:nvPr/>
        </p:nvSpPr>
        <p:spPr bwMode="auto">
          <a:xfrm>
            <a:off x="-396240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7" name="Rectangle 23"/>
          <p:cNvSpPr>
            <a:spLocks noChangeArrowheads="1"/>
          </p:cNvSpPr>
          <p:nvPr/>
        </p:nvSpPr>
        <p:spPr bwMode="auto">
          <a:xfrm>
            <a:off x="0" y="4300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8" name="Rectangle 24"/>
          <p:cNvSpPr>
            <a:spLocks noChangeArrowheads="1"/>
          </p:cNvSpPr>
          <p:nvPr/>
        </p:nvSpPr>
        <p:spPr bwMode="auto">
          <a:xfrm>
            <a:off x="0" y="5380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Букашки, жуки, червяки на деревья  нападут</a:t>
            </a:r>
            <a:r>
              <a:rPr lang="ru-RU" altLang="ru-RU" sz="1800" b="0"/>
              <a:t> 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486400" y="1446213"/>
            <a:ext cx="2971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И съедят кору,  листочки ,  обгладают  ветки, почки…</a:t>
            </a:r>
          </a:p>
        </p:txBody>
      </p:sp>
      <p:pic>
        <p:nvPicPr>
          <p:cNvPr id="32772" name="Рисунок 84" descr="Картинки по запросу деревья съеденные гусиницам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91" descr="Картинки по запросу деревья съеденные гусиницам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378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0" y="3260725"/>
            <a:ext cx="215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 b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6" name="Рисунок 109" descr="Картинки по запросу деревья съеденные гусиницами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0" y="4027488"/>
            <a:ext cx="215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 b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352800" y="693738"/>
            <a:ext cx="18288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/>
              <a:t>Вот , что будет , если птицы, Все исчезнут – пропадут.</a:t>
            </a:r>
          </a:p>
          <a:p>
            <a:pPr algn="ctr" eaLnBrk="1" hangingPunct="1"/>
            <a:r>
              <a:rPr lang="ru-RU" altLang="ru-RU" sz="1800"/>
              <a:t>И не будет щебетанья, дивных трелей соловья.</a:t>
            </a:r>
          </a:p>
          <a:p>
            <a:pPr algn="ctr" eaLnBrk="1" hangingPunct="1"/>
            <a:r>
              <a:rPr lang="ru-RU" altLang="ru-RU" sz="1800"/>
              <a:t>И сороки стрекотанья , чик – чирика  воробья</a:t>
            </a:r>
          </a:p>
          <a:p>
            <a:pPr algn="ctr" eaLnBrk="1" hangingPunct="1"/>
            <a:r>
              <a:rPr lang="ru-RU" altLang="ru-RU" sz="1800"/>
              <a:t>Скучно будет, знают дети,</a:t>
            </a:r>
          </a:p>
          <a:p>
            <a:pPr algn="ctr" eaLnBrk="1" hangingPunct="1"/>
            <a:r>
              <a:rPr lang="ru-RU" altLang="ru-RU" sz="1800"/>
              <a:t>Жить без птиц на белом свете.</a:t>
            </a:r>
          </a:p>
          <a:p>
            <a:pPr algn="ctr"/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0" y="4770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914400" y="2209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9" name="Rectangle 13"/>
          <p:cNvSpPr>
            <a:spLocks noChangeArrowheads="1"/>
          </p:cNvSpPr>
          <p:nvPr/>
        </p:nvSpPr>
        <p:spPr bwMode="auto">
          <a:xfrm>
            <a:off x="0" y="3367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0" name="Rectangle 14"/>
          <p:cNvSpPr>
            <a:spLocks noChangeArrowheads="1"/>
          </p:cNvSpPr>
          <p:nvPr/>
        </p:nvSpPr>
        <p:spPr bwMode="auto">
          <a:xfrm>
            <a:off x="304800" y="408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33801" name="Rectangle 1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3802" name="Рисунок 116" descr="http://detskiychas.ru/wp-content/uploads/2013/05/solovey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7"/>
          <p:cNvSpPr>
            <a:spLocks noChangeArrowheads="1"/>
          </p:cNvSpPr>
          <p:nvPr/>
        </p:nvSpPr>
        <p:spPr bwMode="auto">
          <a:xfrm>
            <a:off x="0" y="4465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3380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5814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20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3806" name="Рисунок 6" descr="Картинки по запросу птицы воробьи фото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4290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Rectangle 21"/>
          <p:cNvSpPr>
            <a:spLocks noChangeArrowheads="1"/>
          </p:cNvSpPr>
          <p:nvPr/>
        </p:nvSpPr>
        <p:spPr bwMode="auto">
          <a:xfrm>
            <a:off x="0" y="4262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33808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048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533400" y="4038600"/>
            <a:ext cx="4419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Давайте беречь  и  защищать  наших пернатых друзей  и не только потому, что  они приносят  пользу, но и  потому, что они своей  красотой  и прекрасным   пением  оживляют природу, доставляют  человеку  хорошее, радостное  настроение.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4820" name="Рисунок 9" descr="Картинки по запросу птица пое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2337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1"/>
          <p:cNvSpPr>
            <a:spLocks noChangeArrowheads="1"/>
          </p:cNvSpPr>
          <p:nvPr/>
        </p:nvSpPr>
        <p:spPr bwMode="auto">
          <a:xfrm>
            <a:off x="0" y="5151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34822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8100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467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9"/>
          <p:cNvSpPr>
            <a:spLocks noChangeArrowheads="1"/>
          </p:cNvSpPr>
          <p:nvPr/>
        </p:nvSpPr>
        <p:spPr bwMode="auto">
          <a:xfrm>
            <a:off x="1295400" y="47244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Будем благодарны им за это!!!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819400" y="52388"/>
            <a:ext cx="3732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Чудесные создания</a:t>
            </a:r>
          </a:p>
          <a:p>
            <a:endParaRPr lang="ru-RU" altLang="ru-RU" sz="2800">
              <a:latin typeface="Arial" panose="020B0604020202020204" pitchFamily="34" charset="0"/>
            </a:endParaRP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3434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267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962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2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92100"/>
            <a:ext cx="6096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</a:t>
            </a:r>
            <a:r>
              <a:rPr lang="ru-RU" altLang="ru-RU" sz="2800" b="1" smtClean="0"/>
              <a:t>Викторина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1 Как называют птиц, которые улетают в теплые края и возвращаются в родные места?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2 В какое время года прилетают перелетные птицы?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3 Какие птицы прилетают первыми?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4 Что делают птицы весной?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5 Как заботятся птицы о своих птенцах?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6 Какую пользу приносят птицы?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7 Что будет если исчезнут все птицы?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/>
              <a:t>8 Как нужно беречь птиц?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92100"/>
            <a:ext cx="4038600" cy="5461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 </a:t>
            </a:r>
            <a:r>
              <a:rPr lang="ru-RU" altLang="ru-RU" sz="2400" b="1" smtClean="0"/>
              <a:t>ЗАГАДКИ О ПТИЦАХ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5562600" y="1143000"/>
            <a:ext cx="28463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Хоть я не молоток – по дереву стучу</a:t>
            </a:r>
          </a:p>
          <a:p>
            <a:pPr eaLnBrk="1" hangingPunct="1"/>
            <a:r>
              <a:rPr lang="ru-RU" altLang="ru-RU" sz="1800"/>
              <a:t>В нем каждый уголок обследовать хочу</a:t>
            </a:r>
          </a:p>
          <a:p>
            <a:pPr eaLnBrk="1" hangingPunct="1"/>
            <a:r>
              <a:rPr lang="ru-RU" altLang="ru-RU" sz="1800"/>
              <a:t>Хожу я в шляпке красной и акробат прекрасный</a:t>
            </a:r>
            <a:r>
              <a:rPr lang="ru-RU" altLang="ru-RU"/>
              <a:t>.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8917" name="Рисунок 117" descr="Картинки по запросу фото птиц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3200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0" y="4033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62000" y="4351338"/>
            <a:ext cx="320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/>
              <a:t>Всю ночь летает – мышей добывает,</a:t>
            </a:r>
          </a:p>
          <a:p>
            <a:pPr algn="ctr" eaLnBrk="1" hangingPunct="1"/>
            <a:r>
              <a:rPr lang="ru-RU" altLang="ru-RU" sz="1800"/>
              <a:t>А станет светло – спать летит в дупло.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8921" name="Рисунок 131" descr="Картинки по запросу фото птицы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2766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533400"/>
            <a:ext cx="2819400" cy="1676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000" b="1" smtClean="0"/>
              <a:t>На шесте – дворец, во дворце – певец.</a:t>
            </a:r>
          </a:p>
        </p:txBody>
      </p:sp>
      <p:pic>
        <p:nvPicPr>
          <p:cNvPr id="39939" name="Рисунок 132" descr="Картинки по запросу скворцы прилетели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193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133" descr="Картинки по запросу скворцы прилетели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13" y="304800"/>
            <a:ext cx="28590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0" y="3471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0" y="526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1219200" y="4829175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Кто на елке, на суку – счет ведет ку-ку, ку-ку.</a:t>
            </a: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0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9946" name="Рисунок 134" descr="Картинки по запросу кукушка фото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919538"/>
            <a:ext cx="3581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0" y="4081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800600" y="685800"/>
            <a:ext cx="3124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/>
              <a:t>Белые щечки – синяя птичка, </a:t>
            </a:r>
          </a:p>
          <a:p>
            <a:pPr algn="ctr" eaLnBrk="1" hangingPunct="1"/>
            <a:r>
              <a:rPr lang="ru-RU" altLang="ru-RU" sz="1800"/>
              <a:t>остренький клювик  собой невеличка</a:t>
            </a:r>
          </a:p>
          <a:p>
            <a:pPr algn="ctr" eaLnBrk="1" hangingPunct="1"/>
            <a:r>
              <a:rPr lang="ru-RU" altLang="ru-RU" sz="1800"/>
              <a:t>Желтая грудка это… синичка.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0964" name="Рисунок 135" descr="Картинки по запросу фото птиц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39725"/>
            <a:ext cx="35052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0" y="4090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609600" y="4233863"/>
            <a:ext cx="28733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/>
              <a:t>Чернокрылый,</a:t>
            </a:r>
            <a:br>
              <a:rPr lang="ru-RU" altLang="ru-RU" sz="1800"/>
            </a:br>
            <a:r>
              <a:rPr lang="ru-RU" altLang="ru-RU" sz="1800"/>
              <a:t>Красногрудый</a:t>
            </a:r>
            <a:br>
              <a:rPr lang="ru-RU" altLang="ru-RU" sz="1800"/>
            </a:br>
            <a:r>
              <a:rPr lang="ru-RU" altLang="ru-RU" sz="1800"/>
              <a:t>И зимой найдет приют:</a:t>
            </a:r>
            <a:br>
              <a:rPr lang="ru-RU" altLang="ru-RU" sz="1800"/>
            </a:br>
            <a:r>
              <a:rPr lang="ru-RU" altLang="ru-RU" sz="1800"/>
              <a:t>Не боится он простуды</a:t>
            </a:r>
            <a:br>
              <a:rPr lang="ru-RU" altLang="ru-RU" sz="1800"/>
            </a:br>
            <a:r>
              <a:rPr lang="ru-RU" altLang="ru-RU" sz="1800"/>
              <a:t>- С первым снегом</a:t>
            </a:r>
            <a:br>
              <a:rPr lang="ru-RU" altLang="ru-RU" sz="1800"/>
            </a:br>
            <a:r>
              <a:rPr lang="ru-RU" altLang="ru-RU" sz="1800"/>
              <a:t>Тут как тут!</a:t>
            </a:r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0968" name="Рисунок 136" descr="Картинки по запросу фото птицы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163888"/>
            <a:ext cx="41148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12"/>
          <p:cNvSpPr>
            <a:spLocks noChangeArrowheads="1"/>
          </p:cNvSpPr>
          <p:nvPr/>
        </p:nvSpPr>
        <p:spPr bwMode="auto">
          <a:xfrm>
            <a:off x="0" y="41290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 descr="t1619421473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2581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2133600" y="0"/>
            <a:ext cx="502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ru-RU" altLang="ru-RU"/>
          </a:p>
        </p:txBody>
      </p:sp>
      <p:pic>
        <p:nvPicPr>
          <p:cNvPr id="41988" name="Рисунок 4" descr="t1619421473a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086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2000">
                <a:solidFill>
                  <a:srgbClr val="0000C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altLang="ru-RU" sz="200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>
                <a:solidFill>
                  <a:srgbClr val="0000CC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Ребусы про птиц</a:t>
            </a:r>
            <a:r>
              <a:rPr lang="ru-RU" altLang="ru-RU" sz="2000">
                <a:solidFill>
                  <a:srgbClr val="0000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57912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</a:t>
            </a:r>
            <a:r>
              <a:rPr lang="ru-RU" altLang="ru-RU" sz="2800" b="1" smtClean="0">
                <a:solidFill>
                  <a:schemeClr val="tx1"/>
                </a:solidFill>
              </a:rPr>
              <a:t>Вестники весны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1341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 rot="10795109" flipV="1">
            <a:off x="0" y="57912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Наступила весна, кончились морозы, начинает пригревать солнышко, тает снег. Возвращаются из теплых стран перелетные птицы. </a:t>
            </a:r>
          </a:p>
        </p:txBody>
      </p:sp>
      <p:pic>
        <p:nvPicPr>
          <p:cNvPr id="15366" name="Picture 13" descr="Картинки по запросу летящие птицы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2209800" y="1333500"/>
            <a:ext cx="548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Спасибо за внимание.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257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066800" y="1600200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Arial" panose="020B0604020202020204" pitchFamily="34" charset="0"/>
              </a:rPr>
              <a:t>Первыми прилетают  грачи.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6388" name="Рисунок 103" descr="Картинки по запросу грачи прилетели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495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381000" y="3703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2389188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altLang="ru-RU" sz="1800" b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91" name="Рисунок 104" descr="Картинки по запросу грачи прилетели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038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0" y="4468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4724400" y="4953000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Arial" panose="020B0604020202020204" pitchFamily="34" charset="0"/>
              </a:rPr>
              <a:t>«Грачи на горе  – весна на дворе».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533400"/>
            <a:ext cx="2209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b="1" smtClean="0"/>
              <a:t>Картина  русского художника А. К. Саврасова</a:t>
            </a:r>
            <a:br>
              <a:rPr lang="ru-RU" altLang="ru-RU" sz="2000" b="1" smtClean="0"/>
            </a:br>
            <a:r>
              <a:rPr lang="ru-RU" altLang="ru-RU" sz="2000" b="1" smtClean="0"/>
              <a:t> «Грачи прилетели».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7412" name="Рисунок 102" descr="RooksBackOfSavraso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47577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46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 rot="10800000" flipV="1">
            <a:off x="-1588" y="150813"/>
            <a:ext cx="449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Arial" panose="020B0604020202020204" pitchFamily="34" charset="0"/>
              </a:rPr>
              <a:t>За ними прилетают скворцы.</a:t>
            </a:r>
          </a:p>
        </p:txBody>
      </p:sp>
      <p:pic>
        <p:nvPicPr>
          <p:cNvPr id="18435" name="Рисунок 110" descr="фото &quot;Скворцы прилетели&quot; метки: природа, макро и крупный план,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656013"/>
            <a:ext cx="4419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106" descr="Скворцы прилетели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9624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39" name="Рисунок 114" descr="Картинки по запросу скворцы прилетели фото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114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Рисунок 120" descr="Картинки по запросу жаворонки прилетели фото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886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609600" y="1219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0" y="510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3886200" y="3248025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Видишь скворца – знать весна у крыльца.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5181600" y="1404938"/>
            <a:ext cx="320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Arial" panose="020B0604020202020204" pitchFamily="34" charset="0"/>
              </a:rPr>
              <a:t>Затем возвращаются жаворонки.</a:t>
            </a:r>
          </a:p>
        </p:txBody>
      </p:sp>
      <p:pic>
        <p:nvPicPr>
          <p:cNvPr id="19459" name="Рисунок 119" descr="Картинки по запросу жаворонки прилетели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3434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15" descr="Картинки по запросу жаворонки прилетели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930525"/>
            <a:ext cx="4876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-381000" y="5456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609600" y="4826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«Жаворонок летит к теплу».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62000" y="1295400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0">
                <a:latin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</a:rPr>
              <a:t>Как только начинает сходить лёд на реках, сразу прилетают утки, гуси.</a:t>
            </a:r>
          </a:p>
        </p:txBody>
      </p:sp>
      <p:pic>
        <p:nvPicPr>
          <p:cNvPr id="20483" name="Рисунок 96" descr="Картинки по запросу красивые фото птиц в полет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5814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57200" y="1676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3433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4541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229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 rot="10800000" flipV="1">
            <a:off x="5562600" y="904875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Всех позже прилетают ласточки и соловьи.</a:t>
            </a:r>
          </a:p>
        </p:txBody>
      </p:sp>
      <p:pic>
        <p:nvPicPr>
          <p:cNvPr id="21507" name="Рисунок 118" descr="Картинки по запросу жаворонки прилетели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105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121" descr="Картинки по запросу жаворонки прилетели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4953000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09600" y="152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3490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4846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0">
              <a:latin typeface="Arial" panose="020B0604020202020204" pitchFamily="34" charset="0"/>
            </a:endParaRP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533400" y="4541838"/>
            <a:ext cx="2667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>
                <a:latin typeface="Arial" panose="020B0604020202020204" pitchFamily="34" charset="0"/>
              </a:rPr>
              <a:t>Прилёт весной ласточки, к скорым грозам.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776</TotalTime>
  <Words>678</Words>
  <Application>Microsoft Office PowerPoint</Application>
  <PresentationFormat>Экран (4:3)</PresentationFormat>
  <Paragraphs>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Verdana</vt:lpstr>
      <vt:lpstr>Wingdings</vt:lpstr>
      <vt:lpstr>Океан</vt:lpstr>
      <vt:lpstr>Презентация PowerPoint</vt:lpstr>
      <vt:lpstr>Презентация PowerPoint</vt:lpstr>
      <vt:lpstr> Вестники весны</vt:lpstr>
      <vt:lpstr>Презентация PowerPoint</vt:lpstr>
      <vt:lpstr>Картина  русского художника А. К. Саврасова  «Грачи прилетели».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Викторина</vt:lpstr>
      <vt:lpstr> ЗАГАДКИ О ПТИЦАХ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Света</dc:creator>
  <cp:lastModifiedBy>User</cp:lastModifiedBy>
  <cp:revision>132</cp:revision>
  <cp:lastPrinted>1601-01-01T00:00:00Z</cp:lastPrinted>
  <dcterms:created xsi:type="dcterms:W3CDTF">2017-01-29T17:50:46Z</dcterms:created>
  <dcterms:modified xsi:type="dcterms:W3CDTF">2024-04-03T16:07:08Z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