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69" r:id="rId4"/>
    <p:sldId id="285" r:id="rId5"/>
    <p:sldId id="273" r:id="rId6"/>
    <p:sldId id="265" r:id="rId7"/>
    <p:sldId id="279" r:id="rId8"/>
    <p:sldId id="280" r:id="rId9"/>
    <p:sldId id="281" r:id="rId10"/>
    <p:sldId id="282" r:id="rId11"/>
    <p:sldId id="283" r:id="rId12"/>
    <p:sldId id="305" r:id="rId13"/>
    <p:sldId id="286" r:id="rId14"/>
    <p:sldId id="272" r:id="rId15"/>
    <p:sldId id="288" r:id="rId16"/>
    <p:sldId id="289" r:id="rId17"/>
    <p:sldId id="297" r:id="rId18"/>
    <p:sldId id="299" r:id="rId19"/>
    <p:sldId id="301" r:id="rId20"/>
    <p:sldId id="291" r:id="rId21"/>
    <p:sldId id="293" r:id="rId22"/>
    <p:sldId id="303" r:id="rId23"/>
    <p:sldId id="296" r:id="rId24"/>
    <p:sldId id="261" r:id="rId25"/>
    <p:sldId id="259" r:id="rId26"/>
    <p:sldId id="30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A4B103-CF6D-4A1C-A762-0AD3219CBDBE}" type="datetimeFigureOut">
              <a:rPr lang="ru-RU" smtClean="0"/>
              <a:pPr/>
              <a:t>27.03.2024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1C87C8-FD7F-4351-A616-5B03F7A3F4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143644"/>
            <a:ext cx="8458200" cy="7143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Воспитатель Середа А.А.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886200"/>
            <a:ext cx="6786610" cy="9144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User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1"/>
            <a:ext cx="8143932" cy="589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Меч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User\Desktop\1965.97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4525963" cy="4525963"/>
          </a:xfrm>
          <a:prstGeom prst="rect">
            <a:avLst/>
          </a:prstGeom>
          <a:noFill/>
        </p:spPr>
      </p:pic>
      <p:pic>
        <p:nvPicPr>
          <p:cNvPr id="5123" name="Picture 3" descr="C:\Users\User\Desktop\3940.750x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1214422"/>
            <a:ext cx="428628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Лук и стрела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6146" name="Picture 2" descr="C:\Users\User\Desktop\1696477121_gas-kvas-com-p-kartinki-luk-so-strelami-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29190" y="1643050"/>
            <a:ext cx="3857620" cy="3857620"/>
          </a:xfrm>
          <a:prstGeom prst="rect">
            <a:avLst/>
          </a:prstGeom>
          <a:noFill/>
        </p:spPr>
      </p:pic>
      <p:pic>
        <p:nvPicPr>
          <p:cNvPr id="6147" name="Picture 3" descr="C:\Users\User\Desktop\scale_12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714488"/>
            <a:ext cx="4258886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sworders-mymms-picture-2339ned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Victor_Vasnetsov_-_Knight_at_the_Crossroads_-_Google_Art_Proje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62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35747_gal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март\открытое занятие  март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img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User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1636487403_20-flomaster-club-p-illyustratsiya-k-biline-ilya-muromets-kras-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User\Desktop\Dobrynya-Nikitich-i-Zmey-Gorynych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977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img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1676640158_gas-kvas-com-p-tridtsat-tri-bogatirya-i-s-nimi-dyadka-che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Заветы потомкам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i="1" dirty="0" smtClean="0">
                <a:solidFill>
                  <a:srgbClr val="C00000"/>
                </a:solidFill>
              </a:rPr>
              <a:t>– Защищать свою Родину, беречь её.</a:t>
            </a:r>
          </a:p>
          <a:p>
            <a:pPr fontAlgn="base"/>
            <a:r>
              <a:rPr lang="ru-RU" b="1" i="1" dirty="0" smtClean="0">
                <a:solidFill>
                  <a:srgbClr val="C00000"/>
                </a:solidFill>
              </a:rPr>
              <a:t>Защищать слабых, бедных, стариков и детей,</a:t>
            </a:r>
          </a:p>
          <a:p>
            <a:pPr fontAlgn="base"/>
            <a:r>
              <a:rPr lang="ru-RU" b="1" i="1" dirty="0" smtClean="0">
                <a:solidFill>
                  <a:srgbClr val="C00000"/>
                </a:solidFill>
              </a:rPr>
              <a:t>Быть сильными, храбрыми, мужественными, отважными.</a:t>
            </a:r>
          </a:p>
          <a:p>
            <a:pPr fontAlgn="base"/>
            <a:r>
              <a:rPr lang="ru-RU" b="1" i="1" dirty="0" smtClean="0">
                <a:solidFill>
                  <a:srgbClr val="C00000"/>
                </a:solidFill>
              </a:rPr>
              <a:t>Любить свою родную землю, свой народ, свою страну и Родину.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Slide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7972452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Защитники Русской земли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563004" cy="5080017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Давным</a:t>
            </a:r>
            <a:r>
              <a:rPr lang="ru-RU" sz="2400" dirty="0" smtClean="0"/>
              <a:t> – давно, на месте городов и деревень, где мы сейчас живём,</a:t>
            </a:r>
          </a:p>
          <a:p>
            <a:r>
              <a:rPr lang="ru-RU" sz="2400" dirty="0" smtClean="0"/>
              <a:t>были непроходимые леса, полные зверей и птиц. Многие территории</a:t>
            </a:r>
          </a:p>
          <a:p>
            <a:r>
              <a:rPr lang="ru-RU" sz="2400" dirty="0" smtClean="0"/>
              <a:t>занимали топкие болота. Издавна на этой земле жили славяне. Их</a:t>
            </a:r>
          </a:p>
          <a:p>
            <a:r>
              <a:rPr lang="ru-RU" sz="2400" dirty="0" smtClean="0"/>
              <a:t>соседи хазары и монголы - татары - часто нападали на славян,</a:t>
            </a:r>
          </a:p>
          <a:p>
            <a:r>
              <a:rPr lang="ru-RU" sz="2400" dirty="0" smtClean="0"/>
              <a:t>опустошали земли, разоряли дома, уводили в плен людей. Жить в</a:t>
            </a:r>
          </a:p>
          <a:p>
            <a:r>
              <a:rPr lang="ru-RU" sz="2400" dirty="0" smtClean="0"/>
              <a:t>таких условиях могли только очень сильные, выносливые и храбрые</a:t>
            </a:r>
          </a:p>
          <a:p>
            <a:r>
              <a:rPr lang="ru-RU" sz="2400" dirty="0" smtClean="0"/>
              <a:t>люди. </a:t>
            </a:r>
          </a:p>
          <a:p>
            <a:r>
              <a:rPr lang="ru-RU" sz="2400" dirty="0" smtClean="0"/>
              <a:t>Кто же защищал нашу Родину от врагов?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C:\Users\User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Кольчуга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Kolchu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28670"/>
            <a:ext cx="4796759" cy="4847229"/>
          </a:xfrm>
          <a:prstGeom prst="rect">
            <a:avLst/>
          </a:prstGeom>
          <a:noFill/>
        </p:spPr>
      </p:pic>
      <p:pic>
        <p:nvPicPr>
          <p:cNvPr id="2051" name="Picture 3" descr="C:\Users\User\Desktop\kPAZfugZNgQ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1000108"/>
            <a:ext cx="392906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Шлем богатыря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User\Desktop\1692247120_pushinka-top-p-kartinka-shlem-bogatirya-instagram-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571612"/>
            <a:ext cx="4149722" cy="4525963"/>
          </a:xfrm>
          <a:prstGeom prst="rect">
            <a:avLst/>
          </a:prstGeom>
          <a:noFill/>
        </p:spPr>
      </p:pic>
      <p:pic>
        <p:nvPicPr>
          <p:cNvPr id="3075" name="Picture 3" descr="C:\Users\User\Desktop\3764.97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908" y="1214422"/>
            <a:ext cx="5214950" cy="52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Щит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User\Desktop\2687.750x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42908" y="1000108"/>
            <a:ext cx="5429288" cy="5242621"/>
          </a:xfrm>
          <a:prstGeom prst="rect">
            <a:avLst/>
          </a:prstGeom>
          <a:noFill/>
        </p:spPr>
      </p:pic>
      <p:pic>
        <p:nvPicPr>
          <p:cNvPr id="4099" name="Picture 3" descr="C:\Users\User\Desktop\png-transparent-ares-shield-escutcheon-shield-by-desktop-wallpaper-щит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33" r="27445"/>
          <a:stretch>
            <a:fillRect/>
          </a:stretch>
        </p:blipFill>
        <p:spPr bwMode="auto">
          <a:xfrm>
            <a:off x="5143504" y="1550442"/>
            <a:ext cx="3643338" cy="4497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</TotalTime>
  <Words>141</Words>
  <Application>Microsoft Office PowerPoint</Application>
  <PresentationFormat>Экран (4:3)</PresentationFormat>
  <Paragraphs>20</Paragraphs>
  <Slides>26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Franklin Gothic Book</vt:lpstr>
      <vt:lpstr>Franklin Gothic Medium</vt:lpstr>
      <vt:lpstr>Wingdings 2</vt:lpstr>
      <vt:lpstr>Трек</vt:lpstr>
      <vt:lpstr>Воспитатель Середа А.А.</vt:lpstr>
      <vt:lpstr>Презентация PowerPoint</vt:lpstr>
      <vt:lpstr>Презентация PowerPoint</vt:lpstr>
      <vt:lpstr>Защитники Русской земли</vt:lpstr>
      <vt:lpstr>Презентация PowerPoint</vt:lpstr>
      <vt:lpstr>Презентация PowerPoint</vt:lpstr>
      <vt:lpstr>Кольчуга</vt:lpstr>
      <vt:lpstr>Шлем богатыря</vt:lpstr>
      <vt:lpstr>Щит</vt:lpstr>
      <vt:lpstr>Меч </vt:lpstr>
      <vt:lpstr>Лук и стрела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Заветы потомкам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2024-03-17T18:27:44Z</dcterms:created>
  <dcterms:modified xsi:type="dcterms:W3CDTF">2024-03-27T07:52:51Z</dcterms:modified>
</cp:coreProperties>
</file>