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7" r:id="rId3"/>
    <p:sldId id="260" r:id="rId4"/>
    <p:sldId id="257" r:id="rId5"/>
    <p:sldId id="258" r:id="rId6"/>
    <p:sldId id="259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C091-9F7D-455B-ABF8-F4A4843EDA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0492DD-2B64-45A8-831E-93C74FAAAD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C091-9F7D-455B-ABF8-F4A4843EDA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92DD-2B64-45A8-831E-93C74FAAAD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C091-9F7D-455B-ABF8-F4A4843EDA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92DD-2B64-45A8-831E-93C74FAAAD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C091-9F7D-455B-ABF8-F4A4843EDA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0492DD-2B64-45A8-831E-93C74FAAAD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C091-9F7D-455B-ABF8-F4A4843EDA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92DD-2B64-45A8-831E-93C74FAAAD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C091-9F7D-455B-ABF8-F4A4843EDA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92DD-2B64-45A8-831E-93C74FAAAD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C091-9F7D-455B-ABF8-F4A4843EDA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0492DD-2B64-45A8-831E-93C74FAAAD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C091-9F7D-455B-ABF8-F4A4843EDA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92DD-2B64-45A8-831E-93C74FAAAD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C091-9F7D-455B-ABF8-F4A4843EDA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92DD-2B64-45A8-831E-93C74FAAAD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C091-9F7D-455B-ABF8-F4A4843EDA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92DD-2B64-45A8-831E-93C74FAAAD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C091-9F7D-455B-ABF8-F4A4843EDA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92DD-2B64-45A8-831E-93C74FAAADB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C9C091-9F7D-455B-ABF8-F4A4843EDAC1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0492DD-2B64-45A8-831E-93C74FAAAD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6286544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Раздельный </a:t>
            </a:r>
            <a:r>
              <a:rPr lang="ru-RU" b="1" smtClean="0">
                <a:solidFill>
                  <a:srgbClr val="FF0000"/>
                </a:solidFill>
              </a:rPr>
              <a:t>сбор отходов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Воспитатель Середа А.А.</a:t>
            </a:r>
            <a:endParaRPr lang="ru-RU" sz="1800" b="1" dirty="0">
              <a:solidFill>
                <a:srgbClr val="FF0000"/>
              </a:solidFill>
            </a:endParaRPr>
          </a:p>
        </p:txBody>
      </p:sp>
      <p:pic>
        <p:nvPicPr>
          <p:cNvPr id="23554" name="Picture 2" descr="C:\Users\User\Desktop\1626188795_35-kartinkin-com-p-pererabotka-fon-krasivo-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1428736"/>
            <a:ext cx="7694878" cy="5168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-uTqz24kT1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71543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sun9-19.userapi.com/impg/g9kIW-IolBK7wSWseEvsZPnQew6yT08tW9yKcg/ZMu8S1viE-Q.jpg?size=1280x838&amp;quality=96&amp;sign=10133b60dac562e5e65e5cda1dbd8c04&amp;c_uniq_tag=jq22uzvxDUTAS58QCny95Qp7zEoEiITdkcW-atL5IkM&amp;type=albu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467" y="426016"/>
            <a:ext cx="8624251" cy="6003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nsportal.ru/sites/default/files/docpreview_image/2022/04/06/ekologiya_-_kopiya_-_kopiya.docx_image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868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мусор\ekologiya_-_kopiya_-_kopiya.docx_image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801129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nsportal.ru/sites/default/files/docpreview_image/2022/04/06/ekologiya_-_kopiya_-_kopiya.docx_image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71543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www.amic.ru/images/news/news/385231_size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71543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nsportal.ru/sites/default/files/docpreview_image/2022/04/06/ekologiya_-_kopiya_-_kopiya.docx_image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71543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nsportal.ru/sites/default/files/docpreview_image/2022/04/06/ekologiya_-_kopiya_-_kopiya.docx_image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71543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1673495025_gas-kvas-com-p-razdelnii-sbor-musora-detskie-risunki-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57166"/>
            <a:ext cx="8523138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8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Franklin Gothic Book</vt:lpstr>
      <vt:lpstr>Franklin Gothic Medium</vt:lpstr>
      <vt:lpstr>Wingdings 2</vt:lpstr>
      <vt:lpstr>Трек</vt:lpstr>
      <vt:lpstr>Раздельный сбор отходов Воспитатель Середа А.А.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2023-12-21T17:09:28Z</dcterms:created>
  <dcterms:modified xsi:type="dcterms:W3CDTF">2024-01-15T14:26:28Z</dcterms:modified>
</cp:coreProperties>
</file>