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70" r:id="rId8"/>
    <p:sldId id="266" r:id="rId9"/>
    <p:sldId id="261" r:id="rId10"/>
    <p:sldId id="260" r:id="rId11"/>
    <p:sldId id="259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CCDDE0-CD10-4A70-8C0F-EB548B957670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C19C5A-3995-4BFA-AFB9-6C4C4607BA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642918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ОСП </a:t>
            </a:r>
            <a:r>
              <a:rPr lang="ru-RU" sz="2400" i="1" dirty="0" err="1" smtClean="0">
                <a:solidFill>
                  <a:srgbClr val="FF0000"/>
                </a:solidFill>
              </a:rPr>
              <a:t>МБДОУ</a:t>
            </a:r>
            <a:r>
              <a:rPr lang="ru-RU" sz="2400" i="1" dirty="0" smtClean="0">
                <a:solidFill>
                  <a:srgbClr val="FF0000"/>
                </a:solidFill>
              </a:rPr>
              <a:t>  </a:t>
            </a:r>
            <a:r>
              <a:rPr lang="ru-RU" sz="2400" i="1" dirty="0" err="1" smtClean="0">
                <a:solidFill>
                  <a:srgbClr val="FF0000"/>
                </a:solidFill>
              </a:rPr>
              <a:t>д</a:t>
            </a:r>
            <a:r>
              <a:rPr lang="ru-RU" sz="2400" i="1" dirty="0" smtClean="0">
                <a:solidFill>
                  <a:srgbClr val="FF0000"/>
                </a:solidFill>
              </a:rPr>
              <a:t>/с 7 «</a:t>
            </a:r>
            <a:r>
              <a:rPr lang="ru-RU" sz="2400" i="1" dirty="0" err="1" smtClean="0">
                <a:solidFill>
                  <a:srgbClr val="FF0000"/>
                </a:solidFill>
              </a:rPr>
              <a:t>Жемчужинка</a:t>
            </a:r>
            <a:r>
              <a:rPr lang="ru-RU" sz="2400" i="1" dirty="0" smtClean="0">
                <a:solidFill>
                  <a:srgbClr val="FF0000"/>
                </a:solidFill>
              </a:rPr>
              <a:t>» – </a:t>
            </a:r>
            <a:r>
              <a:rPr lang="ru-RU" sz="2400" i="1" dirty="0" err="1" smtClean="0">
                <a:solidFill>
                  <a:srgbClr val="FF0000"/>
                </a:solidFill>
              </a:rPr>
              <a:t>д</a:t>
            </a:r>
            <a:r>
              <a:rPr lang="ru-RU" sz="2400" i="1" dirty="0" smtClean="0">
                <a:solidFill>
                  <a:srgbClr val="FF0000"/>
                </a:solidFill>
              </a:rPr>
              <a:t>/с «Росинка»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00800" cy="428628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Воспитатель Середа А.А.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User\Desktop\1613446404_42-p-fon-dlya-prezentatsii-pro-zhivotnikh-dlya-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8643998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4363c8b7bdf2eba6607acf320261b5fe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760054ad701d77cc2ea5f9613c9a088b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e74246f614d8bcc149c13dc23a724f0b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14290"/>
            <a:ext cx="8501122" cy="6375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d6d61d03cd3075265bde1fdf4a20fd96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63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f2c87e25966e7420890c98f33c87af60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285728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d11425ba266568ce96ffe65a47148d39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232150"/>
            <a:ext cx="8429684" cy="6322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e06508986a1071803bf331220cf24a5d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285728"/>
            <a:ext cx="8643998" cy="6268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f75be9c68333b774a470cee5ed5c099a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85728"/>
            <a:ext cx="857256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287f11fd098fa9092906dffec024cb04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85728"/>
            <a:ext cx="8501122" cy="63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b81e34af66cf00d1a48c04b7d1e7a13e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214290"/>
            <a:ext cx="8429684" cy="63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7" name="Picture 3" descr="C:\Users\User\Desktop\704fa844bab6116d6e793a83c9770ce0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285728"/>
            <a:ext cx="8429684" cy="63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5e5b074c7d297eb9f13f5b9dcf1817dc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285728"/>
            <a:ext cx="8429684" cy="63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16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Franklin Gothic Book</vt:lpstr>
      <vt:lpstr>Wingdings 2</vt:lpstr>
      <vt:lpstr>Техническая</vt:lpstr>
      <vt:lpstr>ОСП МБДОУ  д/с 7 «Жемчужинка» – д/с «Росинка»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ОСП МБДОУ д/с 7 «Жемчужинка» – д/с «Росинка»</dc:title>
  <dc:creator>User</dc:creator>
  <cp:lastModifiedBy>User</cp:lastModifiedBy>
  <cp:revision>3</cp:revision>
  <dcterms:created xsi:type="dcterms:W3CDTF">2023-11-13T19:29:21Z</dcterms:created>
  <dcterms:modified xsi:type="dcterms:W3CDTF">2023-11-28T16:03:19Z</dcterms:modified>
</cp:coreProperties>
</file>