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272" r:id="rId5"/>
    <p:sldId id="271" r:id="rId6"/>
    <p:sldId id="269" r:id="rId7"/>
    <p:sldId id="276" r:id="rId8"/>
    <p:sldId id="277" r:id="rId9"/>
    <p:sldId id="270" r:id="rId10"/>
    <p:sldId id="267" r:id="rId11"/>
    <p:sldId id="268" r:id="rId12"/>
    <p:sldId id="275" r:id="rId13"/>
    <p:sldId id="278" r:id="rId14"/>
    <p:sldId id="282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6" r:id="rId27"/>
    <p:sldId id="295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yandex.ru/yandsearch?img_url=http://www.filokartist.net/cat_img/1294525740198a_150.jpg&amp;iorient=&amp;icolor=&amp;site=&amp;text=%D1%80%D0%BE%D0%B6%D0%B4%D0%B5%D1%81%D1%82%D0%B2%D0%BE%20%D0%B5%D0%BB%D0%BA%D0%B0%20%20%D0%BD%D0%B0%20%D1%80%D1%83%D1%81%D0%B8%20%D0%BA%D0%B0%D1%80%D1%82%D0%B8%D0%BD%D0%BA%D0%B8&amp;wp=&amp;pos=0&amp;isize=&amp;type=&amp;recent=&amp;rpt=simage&amp;itype=&amp;nojs=1" TargetMode="External"/><Relationship Id="rId7" Type="http://schemas.openxmlformats.org/officeDocument/2006/relationships/hyperlink" Target="http://images.yandex.ru/yandsearch?img_url=http://img-fotki.yandex.ru/get/2712/tatyanasadovikova.4/0_22f77_a951c977_L&amp;iorient=&amp;icolor=&amp;site=&amp;text=%D0%BA%D0%BE%D0%BB%D1%8F%D0%B4%D0%BE%D0%B2%D0%B0%D0%BD%D0%B8%D0%B5%20%D0%BD%D0%B0%20%D1%80%D1%83%D1%81%D0%B8%20%20%D0%BA%D0%B0%D1%80%D1%82%D0%B8%D0%BD%D0%BA%D0%B8&amp;wp=&amp;pos=12&amp;isize=&amp;type=&amp;recent=&amp;rpt=simage&amp;itype=&amp;noj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img_url=http://s016.radikal.ru/i337/1101/ca/0d1e0b9040e7.jpg&amp;iorient=&amp;icolor=&amp;p=3&amp;site=&amp;text=%D0%BA%D0%BE%D0%BB%D1%8F%D0%B4%D0%BE%D0%B2%D0%B0%D0%BD%D0%B8%D0%B5%20%D0%BD%D0%B0%20%D1%80%D1%83%D1%81%D0%B8%20%20%D0%BA%D0%B0%D1%80%D1%82%D0%B8%D0%BD%D0%BA%D0%B8&amp;wp=&amp;pos=100&amp;isize=&amp;type=&amp;recent=&amp;rpt=simage&amp;itype=&amp;nojs=1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hyperlink" Target="http://www.spochan.ee/1123i367x50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hyperlink" Target="http://s44.radikal.ru/i106/0906/46/1b4483f3a4fb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6.postimage.org/qn8efdzk1/image.jpg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hyperlink" Target="http://alltradition.ru/wp-content/uploads/2010/07/1244276474_dd956d9b7936b80e251299afc7c2ac6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hyperlink" Target="http://img1.liveinternet.ru/images/attach/c/3/77/406/77406103_4bf4f21c80ff5351d55169f7c800b18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hyperlink" Target="http://a18003.rimg.info/icon/17615530005312f4a72fc8da96650b9b0eba3897cf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dim\Desktop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7" y="0"/>
            <a:ext cx="9208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1714480" y="428604"/>
            <a:ext cx="5715040" cy="571504"/>
          </a:xfrm>
          <a:prstGeom prst="wave">
            <a:avLst>
              <a:gd name="adj1" fmla="val 12500"/>
              <a:gd name="adj2" fmla="val -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  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/с№7»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/с»Росинка»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357818" y="5357826"/>
            <a:ext cx="3286148" cy="9286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 воспитатель: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РудоваЕ.Н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8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rasfokus.ru/images/photos/medium/22b1631fc7c3bf23a27c3c93d5db7c7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2" y="1124744"/>
            <a:ext cx="8154049" cy="5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4538" y="367298"/>
            <a:ext cx="215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Посуда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33406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3338" y="548679"/>
            <a:ext cx="3070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Русская баня</a:t>
            </a:r>
            <a:endParaRPr lang="ru-RU" sz="3200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218" name="Picture 2" descr="http://s1.fotokto.ru/photo/full/180/18021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4" y="134076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3899" y="685412"/>
            <a:ext cx="6814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На Руси за водой ходили с коромыслом </a:t>
            </a:r>
          </a:p>
        </p:txBody>
      </p:sp>
      <p:pic>
        <p:nvPicPr>
          <p:cNvPr id="4" name="Picture 4" descr="http://content.foto.mail.ru/mail/lyudmila-1946/_blogs/i-18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" y="1539159"/>
            <a:ext cx="7903611" cy="46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779" y="447055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Праздники на Руси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779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Масленица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(проводы зимы и встреча весны)- длилась целую неделю и   Начиная с четверга масленичной недели все работы прекращались, начиналось шумное веселье. Ходили друг к другу в гости, обильно угощались блинами, оладьями, пирогами, была и выпивка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136" descr="http://culture.astrgorod.ru/sites/default/files/maslenitsapost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1"/>
            <a:ext cx="4104456" cy="32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Основные зимние праздники –  две святочные недели (святки):   Рождество, Новый год (по старому стилю) и Крещение. В праздники затевали магические игры, производили символические действия с зерном, хлебом, соломой ("чтобы был урожай"),  ходили по домам колядовать,  девушки гадали , обязательным элементом святок было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ряжение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im7-tub-ru.yandex.net/i?id=370472794-2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2"/>
          <a:stretch>
            <a:fillRect/>
          </a:stretch>
        </p:blipFill>
        <p:spPr bwMode="auto">
          <a:xfrm>
            <a:off x="568330" y="2415664"/>
            <a:ext cx="3241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m4-tub-ru.yandex.net/i?id=314727918-0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36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2-tub-ru.yandex.net/i?id=458563178-6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09741"/>
            <a:ext cx="3035961" cy="19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8413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Пасха ( расцвет весны, пробуждение жизни) - церковный праздник </a:t>
            </a:r>
          </a:p>
          <a:p>
            <a:pPr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На Пасху украшали дом  срезанной вербой, пекли сдобные хлеба (куличи, пасхи), красили яйца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Крашенки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), посещали церковь, ходили друг к другу в гости, обменивались при встрече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крашенками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, христосовались (целовались)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, приветствовали  друг друга: </a:t>
            </a:r>
          </a:p>
          <a:p>
            <a:pPr eaLnBrk="0" hangingPunct="0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«Христос воскрес!» - «Воистину воскрес!»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17" descr="http://www.spochan.ee/1123i367x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844824"/>
            <a:ext cx="36027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Семик и Троица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. Их праздновали на седьмой неделе после Пасхи (Семик - в четверг, а Троицу - в воскресенье), В Семик девушки ходили в лес, плели венки из березовых ветвей, пели троичные песни и бросали венки в реку. Если венок тонул, это считалось плохой приметой, если же приставал к берегу, это означало, что девушка должна скоро выйти замуж. До этого варили в складчину пиво и веселились с парнями на берегу реки до поздней ночи.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8" descr="http://s44.radikal.ru/i106/0906/46/1b4483f3a4f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1686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4345"/>
            <a:ext cx="8406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Посиделки (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супредки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)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устраивались в осенне-зимний период Вечерами молодежь собиралась у одинокой пожилой женщины, девушки и молодые женщины приносили кудель и другую работу - пряли, вышивали, вязали. Здесь обсуждали всякие сельские дела, рассказывали истории и сказки, пели песни. Пришедшие на вечерку парни присматривали невест, шутили, развлекались.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78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50419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0" descr="http://rtrclub.ru/images/VidHandmade/800/3/ru--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3526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5762" y="548680"/>
            <a:ext cx="469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Катание на русской тройке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450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Тройка, тройка прилетела,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Скакуны в той тройке белы.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А в санях сидит царица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Белокоса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, белолица.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Как махнула рукавом –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Все покрылось серебром,</a:t>
            </a:r>
          </a:p>
        </p:txBody>
      </p:sp>
      <p:pic>
        <p:nvPicPr>
          <p:cNvPr id="5" name="Picture 2" descr="i?id=18758126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17" y="1010345"/>
            <a:ext cx="41052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6.postimage.org/qn8efdzk1/image.jpg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6" y="3140968"/>
            <a:ext cx="4537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29345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8857" y="813074"/>
            <a:ext cx="351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Обряд Крещения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530" y="627516"/>
            <a:ext cx="31591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Главным обрядом, отмечавшим начало жизни ребенка было его крещение. Обряд совершали в церкви или дома. Как правило, младенца крестили на третий или сороковой день после рождения. Родителям не положено было присутствовать при крещении, вместо них были крестная мать, которая дарила рубашку и крестный отец, который должен был подарить ребенку нательный крест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6" descr="Обряд крещения">
            <a:hlinkClick r:id="rId3" tooltip="Обряд крещен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70" y="1844824"/>
            <a:ext cx="4968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dim\Desktop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7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890" y="604067"/>
            <a:ext cx="646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Русский национальный костюм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Женский костюм: </a:t>
            </a:r>
            <a:endParaRPr lang="ru-RU" sz="2000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Девичья рубаха, праздничные головные уборы, </a:t>
            </a:r>
            <a:r>
              <a:rPr lang="ru-RU" sz="2000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понёва</a:t>
            </a:r>
          </a:p>
          <a:p>
            <a:pPr>
              <a:lnSpc>
                <a:spcPct val="100000"/>
              </a:lnSpc>
            </a:pPr>
            <a:r>
              <a:rPr lang="ru-RU" sz="2000" b="1" i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Мужской костюм:</a:t>
            </a:r>
            <a:r>
              <a:rPr lang="ru-RU" sz="2000" b="1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000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Рубаха, порты, пояс, </a:t>
            </a:r>
            <a:r>
              <a:rPr lang="ru-RU" sz="2000" spc="-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картуз</a:t>
            </a:r>
            <a:endParaRPr lang="ru-RU" sz="2000" spc="-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482" name="Picture 2" descr="https://www.culture.ru/storage/images/e6283355b52f758cbbf7358fcce702da/8765e6bdf721c7fda860cfc7843cec7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00" y="2592199"/>
            <a:ext cx="5882434" cy="39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3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2693" y="692696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Русские народные игры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</a:t>
            </a:r>
          </a:p>
          <a:p>
            <a:pPr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Горелки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</a:t>
            </a:r>
          </a:p>
        </p:txBody>
      </p:sp>
      <p:pic>
        <p:nvPicPr>
          <p:cNvPr id="4" name="Рисунок 3" descr="gorel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884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7375" y="548680"/>
            <a:ext cx="2969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«Ручеёк»</a:t>
            </a:r>
          </a:p>
        </p:txBody>
      </p:sp>
      <p:pic>
        <p:nvPicPr>
          <p:cNvPr id="4" name="Рисунок 3" descr="hello_html_73e85c8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1" y="1556792"/>
            <a:ext cx="6584071" cy="49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2154" y="620688"/>
            <a:ext cx="3419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«Жмурки»</a:t>
            </a:r>
          </a:p>
        </p:txBody>
      </p:sp>
      <p:pic>
        <p:nvPicPr>
          <p:cNvPr id="4" name="Рисунок 3" descr="4508a075590f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73" y="1700808"/>
            <a:ext cx="6192688" cy="47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1052" y="692696"/>
            <a:ext cx="374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«Городки»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386" name="Picture 2" descr="https://aria-art.ru/0/I/Igra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19" y="1623613"/>
            <a:ext cx="6441330" cy="46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7937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3005" y="548680"/>
            <a:ext cx="6017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Русские народные сказки:</a:t>
            </a:r>
          </a:p>
        </p:txBody>
      </p:sp>
      <p:sp>
        <p:nvSpPr>
          <p:cNvPr id="4" name="AutoShape 6" descr="https://elchik.com/media/cache/7b/39/7b397b116256d2decaff3a30323d3a7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elchik.com/media/cache/7b/39/7b397b116256d2decaff3a30323d3a7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s://img1.postila.ru/storage/11360000/11344497/e9dd4611b5be32e3bef5d9b4ea091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37" y="1296514"/>
            <a:ext cx="3616127" cy="51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s://skazki2.ru/wp-content/uploads/teremok-684x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6514"/>
            <a:ext cx="3409801" cy="51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25" y="20069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93" y="655383"/>
            <a:ext cx="3992926" cy="28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https://printonic.ru/uploads/images/2016/02/22/img_56cadee45359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0748"/>
            <a:ext cx="3996514" cy="28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culture.ru/storage/images/16210075459e9a64b03608ac297a6c43/e5d7ea7d20f9adbc1843aea7a046fdc9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83" y="3835385"/>
            <a:ext cx="3818268" cy="26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https://www.culture.ru/storage/images/9edff6b93fe8419655315807c6f766e9/2c45036679ade3fbd4801760248d6323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35385"/>
            <a:ext cx="3888432" cy="27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2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1127/000554ce-57a23ccb/im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92" y="3414327"/>
            <a:ext cx="3830069" cy="31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top10a.ru/wp-content/uploads/2019/07/7-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02" y="3414327"/>
            <a:ext cx="4148023" cy="31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i.ytimg.com/vi/7K9XXXHXGak/maxresdefaul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92" y="536532"/>
            <a:ext cx="3833245" cy="285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uimalysh.ru/images/1.Content/%D0%93%D1%80%D1%83%D0%BF%D0%BF%D1%8B/%D0%A1%D0%B5%D0%BC%D0%B8%D1%86%D0%B2%D0%B5%D1%82%D0%B8%D0%BA/1.%202019-2020/0805/1021217566.188ec8bdd587c3f8e4878e7ae58621a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3" y="536532"/>
            <a:ext cx="40735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4320" y="476672"/>
            <a:ext cx="28151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Georgia" pitchFamily="18" charset="0"/>
              </a:rPr>
              <a:t>Конец</a:t>
            </a:r>
            <a:endParaRPr lang="ru-RU" sz="6000" dirty="0">
              <a:latin typeface="Georgia" pitchFamily="18" charset="0"/>
            </a:endParaRPr>
          </a:p>
        </p:txBody>
      </p:sp>
      <p:pic>
        <p:nvPicPr>
          <p:cNvPr id="4" name="Рисунок 3" descr="сказк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28" y="1607542"/>
            <a:ext cx="514461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dim\Desktop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7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Рядом с горницей передней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Спальня в горнице соседней,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И постель в ней высока,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Высока – до потолка!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Там перины, одеяла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И подушек там немало,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И стоит, покрыт ковром,</a:t>
            </a:r>
          </a:p>
          <a:p>
            <a:pPr eaLnBrk="0" hangingPunct="0"/>
            <a:r>
              <a:rPr lang="ru-RU" b="1" dirty="0">
                <a:latin typeface="Georgia" pitchFamily="18" charset="0"/>
                <a:cs typeface="Times New Roman" pitchFamily="18" charset="0"/>
              </a:rPr>
              <a:t>Ларь с хозяйкиным добром.</a:t>
            </a:r>
          </a:p>
        </p:txBody>
      </p:sp>
      <p:pic>
        <p:nvPicPr>
          <p:cNvPr id="4" name="Picture 4" descr="http://img1.liveinternet.ru/images/attach/c/3/77/406/77406103_4bf4f21c80ff5351d55169f7c800b18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03" y="548680"/>
            <a:ext cx="367188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312409706_muze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4" y="2851575"/>
            <a:ext cx="345598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0_21cd4_f693cc32_X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10701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124" y="476672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Русская печь в избе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982" y="10009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Главным в доме была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печь. 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Стены чёрны,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закопчёны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красивы изнутри,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Но не гнили и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Служили людям добрым от души.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(топились печи по-чёрному)</a:t>
            </a:r>
          </a:p>
        </p:txBody>
      </p:sp>
      <p:pic>
        <p:nvPicPr>
          <p:cNvPr id="5" name="Picture 3" descr="http://a18003.rimg.info/icon/17615530005312f4a72fc8da96650b9b0eba3897cf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285" y="3054678"/>
            <a:ext cx="3960813" cy="35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90461" y="436510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По стенам резные лавки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 дубовый стол резной.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Возле печки сохнут травки,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Собирали их весной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Да настой варили, чтобы</a:t>
            </a:r>
          </a:p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Пить зимою от хворобы.</a:t>
            </a:r>
          </a:p>
        </p:txBody>
      </p:sp>
      <p:pic>
        <p:nvPicPr>
          <p:cNvPr id="6146" name="Picture 2" descr="https://banyashop77.ru/image/catalog/aromaterapiya-dlya-b-folder/s1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5868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25" y="-29345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589" y="476672"/>
            <a:ext cx="5801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Малышей укладывали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спать в зыбке, при этом напевали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колыбельные песни.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194" name="Picture 2" descr="https://deti.mail.ru/pre_square800_resize/pic/wysiwyg/2015/11/18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42" y="2409287"/>
            <a:ext cx="6598749" cy="41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4708" y="473686"/>
            <a:ext cx="3254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Игрушки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4" name="Picture 2" descr="https://fsd.kopilkaurokov.ru/up/html/2020/06/29/k_5ef9b869ab0a6/554243_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3" y="1484784"/>
            <a:ext cx="42389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russianarts.online/wp-content/uploads/2020/03/eb210-76296-_dsc0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05" y="3169696"/>
            <a:ext cx="4054353" cy="32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0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5962" y="540604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Русские матрешки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2290" name="Picture 2" descr="https://cdn.skazka.site/storage/images/products/f8/f8e16e7369a4319c33b260864b1be304/2_thumb_1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29" y="1424639"/>
            <a:ext cx="5184576" cy="48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3f2/0013b301-c95b97d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38188"/>
            <a:ext cx="9183125" cy="68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68560" y="404664"/>
            <a:ext cx="63367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По обычаю, да по русскому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Для гостей добрых самовар кипит,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Белой скатертью стол резной накрыт!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Разоставили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 мы яства     сахарные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ea typeface="Times New Roman" pitchFamily="18" charset="0"/>
            </a:endParaRP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Приглашаем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вас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Отведать чая ароматного,</a:t>
            </a:r>
          </a:p>
          <a:p>
            <a:pPr lvl="0" indent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</a:rPr>
              <a:t>Бубликов да пряников сахарных.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http://obzorfoto.ru/photos/aHR0cDovL3MwMC55YXBsYWthbC5jb20vcGljcy9waWNzX29yaWdpbmFsLzUvMi82LzQxMjE2MjUuanBn/ubranstvo-russkoj-izby-v-kartinka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744416" cy="4549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629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User</cp:lastModifiedBy>
  <cp:revision>23</cp:revision>
  <dcterms:created xsi:type="dcterms:W3CDTF">2021-02-07T12:17:28Z</dcterms:created>
  <dcterms:modified xsi:type="dcterms:W3CDTF">2022-03-31T22:06:21Z</dcterms:modified>
</cp:coreProperties>
</file>