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6_kopiya_2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7_kopiya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crr392.com/DOC/0008-005-Osnovnye-pravila-bezopasnogo-povedenija-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3_5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131-1-bezopasnost-na-vode-dlya-doshkolniko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108-1-bezopasnost-letom-kartink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azbez.com/sites/azbez.com/files/images/005_kopiya1.preview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95426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5072073"/>
            <a:ext cx="4294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Подготовила  воспитатель: 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МБДОУ № </a:t>
            </a:r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7</a:t>
            </a:r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«ЖЕМЧУЖИНКА»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          Павленко Т.М.</a:t>
            </a:r>
            <a:endParaRPr lang="ru-RU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214290"/>
            <a:ext cx="2571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5019676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57161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3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4000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dirty="0">
              <a:cs typeface="Times New Roman" pitchFamily="18" charset="0"/>
            </a:endParaRPr>
          </a:p>
        </p:txBody>
      </p:sp>
      <p:pic>
        <p:nvPicPr>
          <p:cNvPr id="7" name="Рисунок 6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14337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1643050"/>
            <a:ext cx="59293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857232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4291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Катятся волны от лодок с судами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3" descr="На волн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382" y="1428736"/>
            <a:ext cx="3905256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571480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28628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0043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254206" cy="271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42918"/>
            <a:ext cx="4214842" cy="27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50004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6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332901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1\Documents\ЛММ\БЕЗОПАСНОСТЬ\исх. безопасность на воде\проект слайды\Рисунок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292895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876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45" descr="http://azbez.com/sites/azbez.com/files/images/007_kopiya.30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214290"/>
            <a:ext cx="745937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28793" y="3357562"/>
            <a:ext cx="557649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71462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4" descr="Крен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5638800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 оказанию первой   медицинской помощи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49" y="3500438"/>
            <a:ext cx="2852701" cy="300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3072946" cy="293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8847"/>
            <a:ext cx="6572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Спасение утопающего</a:t>
            </a: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Не стоит сломя голову бросаться в воду..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Первое, что вы должны сделать, увидев тонущего человека, — привлечь внимание окружающих криком «Человек тонет!».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Затем посмотрите, нет ли рядом спасательного средства. 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Попробуйте, если это возможно, дотянуться до тонущего рукой, палкой, толстой веткой или бросьте ему веревку.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Если рядом никого нет, можно попытаться спасти утопающего, подплыв к нему сзади и схватив за волосы, после чего вернуться с ним на безопасную глубину. Но это возможно только в самом крайнем случае и если вы очень хорошо плаваете.</a:t>
            </a:r>
          </a:p>
          <a:p>
            <a:pPr eaLnBrk="0" hangingPunct="0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правила поведения на воде!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99" descr="Безопасность на воде для дошкольников. Малыш купается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9570" y="4495792"/>
            <a:ext cx="355976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Транспортировка на берег.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Вытащите пострадавшего из воды.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этого подплывите к нему сзади и плывите с ним к берегу, ухватив его за воротник одежды или за волосы.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Голова утопавшего должна находиться над водой.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122846"/>
            <a:ext cx="3929090" cy="560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3060700" cy="211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898"/>
            <a:ext cx="8482042" cy="67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  <a:endParaRPr lang="ru-RU" sz="8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8604"/>
            <a:ext cx="8339166" cy="598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5824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2800" b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sz="4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</a:t>
            </a:r>
            <a:endParaRPr lang="ru-RU" sz="4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643445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  <a:endParaRPr lang="ru-RU" sz="4400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71475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переохлаждайтесь и не перегревайтесь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28612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После приема пищи сделайте перерыв 1,5-2 часа.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429132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купайтесь при температуре воды ниже 18 градусов, а воздуха ниже 22 градусов.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28638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находитесь длительное время под палящими лучами солнца</a:t>
            </a:r>
            <a:r>
              <a:rPr lang="ru-RU" sz="1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7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Рисунок 69" descr="Картинка о безопасности летом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340017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38" descr="http://azbez.com/sites/azbez.com/files/images/005_kopiya1.3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85728"/>
            <a:ext cx="323185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385765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3357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214422"/>
            <a:ext cx="42148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897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2016-11-27T14:03:08Z</dcterms:created>
  <dcterms:modified xsi:type="dcterms:W3CDTF">2023-06-24T08:41:16Z</dcterms:modified>
</cp:coreProperties>
</file>