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74" r:id="rId2"/>
    <p:sldId id="257" r:id="rId3"/>
    <p:sldId id="300" r:id="rId4"/>
    <p:sldId id="275" r:id="rId5"/>
    <p:sldId id="283" r:id="rId6"/>
    <p:sldId id="273" r:id="rId7"/>
    <p:sldId id="276" r:id="rId8"/>
    <p:sldId id="277" r:id="rId9"/>
    <p:sldId id="278" r:id="rId10"/>
    <p:sldId id="282" r:id="rId11"/>
    <p:sldId id="279" r:id="rId12"/>
    <p:sldId id="280" r:id="rId13"/>
    <p:sldId id="281" r:id="rId14"/>
    <p:sldId id="284" r:id="rId15"/>
    <p:sldId id="285" r:id="rId16"/>
    <p:sldId id="286" r:id="rId17"/>
    <p:sldId id="287" r:id="rId18"/>
    <p:sldId id="297" r:id="rId19"/>
    <p:sldId id="299" r:id="rId20"/>
    <p:sldId id="258" r:id="rId21"/>
    <p:sldId id="266" r:id="rId22"/>
    <p:sldId id="267" r:id="rId23"/>
    <p:sldId id="264" r:id="rId24"/>
    <p:sldId id="259" r:id="rId25"/>
    <p:sldId id="261" r:id="rId26"/>
    <p:sldId id="263" r:id="rId27"/>
    <p:sldId id="272" r:id="rId28"/>
    <p:sldId id="302" r:id="rId29"/>
    <p:sldId id="289" r:id="rId30"/>
    <p:sldId id="290" r:id="rId31"/>
    <p:sldId id="291" r:id="rId32"/>
    <p:sldId id="292" r:id="rId33"/>
    <p:sldId id="293" r:id="rId34"/>
    <p:sldId id="295" r:id="rId35"/>
    <p:sldId id="301" r:id="rId36"/>
    <p:sldId id="298" r:id="rId37"/>
    <p:sldId id="27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72" d="100"/>
          <a:sy n="72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DA716-1150-429D-9ECB-605D3340E6D7}" type="datetimeFigureOut">
              <a:rPr lang="ru-RU" smtClean="0"/>
              <a:t>вс 05.02.23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BA710-28AA-4DF8-914E-73FDDBB0F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9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833D-E7FE-40D8-B1C7-A9C373D218B4}" type="datetime1">
              <a:rPr lang="ru-RU" smtClean="0"/>
              <a:t>вс 05.02.23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6B3E-8429-4A22-9402-814DDE0085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3D08-33E9-4FE3-9DDD-ABE3B663B952}" type="datetime1">
              <a:rPr lang="ru-RU" smtClean="0"/>
              <a:t>вс 05.02.23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6B3E-8429-4A22-9402-814DDE008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7847-463B-4A99-B7C6-B902415BD901}" type="datetime1">
              <a:rPr lang="ru-RU" smtClean="0"/>
              <a:t>вс 05.02.23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6B3E-8429-4A22-9402-814DDE008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C99A-148A-4174-96EB-9630C1A7FF13}" type="datetime1">
              <a:rPr lang="ru-RU" smtClean="0"/>
              <a:t>вс 05.02.23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6B3E-8429-4A22-9402-814DDE008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DF6F-71EA-4ACD-9F78-B901C6CDBA1F}" type="datetime1">
              <a:rPr lang="ru-RU" smtClean="0"/>
              <a:t>вс 05.02.23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6B3E-8429-4A22-9402-814DDE0085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FCDF-CDAF-4DAD-8E39-A933AD2DC88F}" type="datetime1">
              <a:rPr lang="ru-RU" smtClean="0"/>
              <a:t>вс 05.02.23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6B3E-8429-4A22-9402-814DDE008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5715-E45E-4C06-8BD4-C4CC1288BEB6}" type="datetime1">
              <a:rPr lang="ru-RU" smtClean="0"/>
              <a:t>вс 05.02.23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6B3E-8429-4A22-9402-814DDE008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E840-F505-44AC-AB03-658AF26E504B}" type="datetime1">
              <a:rPr lang="ru-RU" smtClean="0"/>
              <a:t>вс 05.02.23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6B3E-8429-4A22-9402-814DDE008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A50-4C82-4575-B310-7FBB0DB85FD4}" type="datetime1">
              <a:rPr lang="ru-RU" smtClean="0"/>
              <a:t>вс 05.02.23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6B3E-8429-4A22-9402-814DDE008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12DF-64BD-446A-BC57-F0BAAF152F4A}" type="datetime1">
              <a:rPr lang="ru-RU" smtClean="0"/>
              <a:t>вс 05.02.23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6B3E-8429-4A22-9402-814DDE008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F939-08D1-4634-A540-F6715346FE57}" type="datetime1">
              <a:rPr lang="ru-RU" smtClean="0"/>
              <a:t>вс 05.02.23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A16B3E-8429-4A22-9402-814DDE00856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F48DB4-74E1-4657-8C86-6C180E39354B}" type="datetime1">
              <a:rPr lang="ru-RU" smtClean="0"/>
              <a:t>вс 05.02.23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A16B3E-8429-4A22-9402-814DDE00856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/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91;&#1079;&#1099;&#1082;&#1072;%20&#1076;&#1077;&#1090;&#1089;&#1082;&#1080;&#1081;%20&#1089;&#1072;&#1076;\&#1084;&#1091;&#1079;&#1099;&#1082;&#1072;%20&#1076;&#1077;&#1090;&#1089;&#1082;&#1080;&#1081;%20&#1089;&#1072;&#1076;\&#1076;&#1077;&#1090;&#1089;&#1082;&#1080;&#1081;%20&#1089;&#1072;&#1076;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етский 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41986" name="Picture 2" descr="C:\Users\Василий\Pictures\slid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Василий\Pictures\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Василий\Pictures\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Василий\Pictures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Василий\Pictures\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Василий\Pictures\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Василий\Pictures\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Василий\Pictures\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Василий\Pictures\slide_13.jp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264318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Кенгуру</a:t>
            </a:r>
          </a:p>
          <a:p>
            <a:endParaRPr lang="ru-RU" sz="2400" b="1" dirty="0" smtClean="0"/>
          </a:p>
          <a:p>
            <a:r>
              <a:rPr lang="ru-RU" sz="2400" dirty="0" smtClean="0"/>
              <a:t>Длиннохвостый кенгуру</a:t>
            </a:r>
            <a:br>
              <a:rPr lang="ru-RU" sz="2400" dirty="0" smtClean="0"/>
            </a:br>
            <a:r>
              <a:rPr lang="ru-RU" sz="2400" dirty="0" smtClean="0"/>
              <a:t>Погулять зовет сестру,</a:t>
            </a:r>
            <a:br>
              <a:rPr lang="ru-RU" sz="2400" dirty="0" smtClean="0"/>
            </a:br>
            <a:r>
              <a:rPr lang="ru-RU" sz="2400" dirty="0" smtClean="0"/>
              <a:t>А сестра сидит в мешке</a:t>
            </a:r>
            <a:br>
              <a:rPr lang="ru-RU" sz="2400" dirty="0" smtClean="0"/>
            </a:br>
            <a:r>
              <a:rPr lang="ru-RU" sz="2400" dirty="0" smtClean="0"/>
              <a:t>У мамаши на брюшке.</a:t>
            </a:r>
            <a:endParaRPr lang="ru-RU" sz="2400" dirty="0"/>
          </a:p>
        </p:txBody>
      </p:sp>
      <p:pic>
        <p:nvPicPr>
          <p:cNvPr id="63491" name="Picture 3" descr="C:\Users\Василий\Pictures\маршак\14277740173142213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00108"/>
            <a:ext cx="5357819" cy="585789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Василий\Pictures\14115230333644992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-5349"/>
            <a:ext cx="5143536" cy="68686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силий\Pictures\img5.jp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-53603"/>
            <a:ext cx="9215470" cy="691160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асилий\Pictures\19118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930"/>
            <a:ext cx="5286412" cy="68719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1857364"/>
            <a:ext cx="37861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Тигрёнок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Эй, не стойте слишком близко -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тигрёнок, а не киска!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Василий\Pictures\detki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0040"/>
            <a:ext cx="5072066" cy="614795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29256" y="1000108"/>
            <a:ext cx="32861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Тигрёнок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Эй, не стойте слишком близко - 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тигрёнок, а не киска!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асилий\Pictures\37814-i_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383"/>
            <a:ext cx="4714907" cy="68773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1000108"/>
            <a:ext cx="36433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Жираф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Рвать цветы легко и просто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Детям маленького роста,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тому, кто так высок,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Нелегко сорвать цветок!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674948"/>
            <a:ext cx="38576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Дали туфельки слону.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Взял он туфельку одну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сказал: - Нужны пошире,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не две, а все четыре!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Василий\Pictures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силий\Pictures\detki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40062" cy="6786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72198" y="571480"/>
            <a:ext cx="307180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Зебры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Полосатые лошадки,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Африканские лошадки,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Хорошо играть вам в прятки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лугу среди травы!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Разлинованы лошадки,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Будто школьные тетрадки,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Разрисованы лошадки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копыт до головы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силий\Pictures\detki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5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29256" y="1357298"/>
            <a:ext cx="3500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Совята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Взгляни на маленьких совят 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Малютки рядышком сидят.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не спят,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едят.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едят,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не спят.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Василий\Pictures\14158994672571043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6929486" cy="68580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928670"/>
            <a:ext cx="36433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Верблюд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Бедный маленький верблюд: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ребёнку не дают.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сегодня съел с утра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два таких ведра!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C:\Users\Василий\Pictures\detki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5143504" cy="60722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Василий\Pictures\маршак\img4.jp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Василий\Pictures\ds_zoo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Василий\Pictures\маршак\i_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"/>
            <a:ext cx="9144000" cy="68214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29190" y="214290"/>
            <a:ext cx="4000528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Где обедал, воробей?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 зоопарке у зверей.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Пообедал я сперва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решёткою у льва.</a:t>
            </a:r>
            <a:endParaRPr lang="ru-RU" sz="2400" dirty="0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Василий\Pictures\маршак\14277740141445125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5641986" cy="63561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29322" y="2643182"/>
            <a:ext cx="2993288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Подкрепился у лисицы.</a:t>
            </a:r>
            <a:endParaRPr lang="ru-RU" sz="3600" dirty="0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Василий\Pictures\2742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0"/>
            <a:ext cx="9144000" cy="69723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142852"/>
            <a:ext cx="528131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моржа попил водицы.</a:t>
            </a:r>
            <a:endParaRPr lang="ru-RU" sz="3600" dirty="0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500042"/>
            <a:ext cx="5357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 морковку у слона.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журавлём поел пшена.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7" name="Picture 5" descr="C:\Users\Василий\Pictures\маршак\i_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02"/>
            <a:ext cx="9144000" cy="50720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2198" y="2285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43636" y="1928802"/>
            <a:ext cx="3000364" cy="300038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Погостил </a:t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носорога,</a:t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Отрубей </a:t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поел </a:t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немного.</a:t>
            </a:r>
            <a:endParaRPr lang="ru-RU" sz="4000" dirty="0"/>
          </a:p>
        </p:txBody>
      </p:sp>
      <p:pic>
        <p:nvPicPr>
          <p:cNvPr id="64515" name="Picture 3" descr="C:\Users\Василий\Pictures\14277740162801943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1843"/>
            <a:ext cx="6153104" cy="577615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Василий\Pictures\маршак\detki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9"/>
            <a:ext cx="5334000" cy="58578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58000" y="2428868"/>
            <a:ext cx="38860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Побывал я на пиру </a:t>
            </a:r>
          </a:p>
          <a:p>
            <a:r>
              <a:rPr lang="ru-RU" sz="3200" dirty="0" smtClean="0"/>
              <a:t>у хвостатых кенгуру</a:t>
            </a:r>
            <a:endParaRPr lang="ru-RU" sz="3200" dirty="0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Василий\Pictures\0827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9544" y="714356"/>
            <a:ext cx="5024456" cy="61436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571744"/>
            <a:ext cx="36250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Был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на праздничном </a:t>
            </a:r>
          </a:p>
          <a:p>
            <a:r>
              <a:rPr lang="ru-RU" sz="2800" dirty="0" smtClean="0"/>
              <a:t>                        обеде </a:t>
            </a:r>
          </a:p>
          <a:p>
            <a:r>
              <a:rPr lang="ru-RU" sz="2800" dirty="0" smtClean="0"/>
              <a:t>у мохнатого  медведя</a:t>
            </a:r>
            <a:endParaRPr lang="ru-RU" sz="2800" dirty="0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Василий\Pictures\681bff6f6278cbae4676e3c2a1bffc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00306"/>
            <a:ext cx="9144000" cy="385765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зубастый крокодил чуть меня не проглотил.</a:t>
            </a:r>
            <a:endParaRPr lang="ru-RU" dirty="0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9190" y="428604"/>
            <a:ext cx="40719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Зоосад</a:t>
            </a:r>
          </a:p>
          <a:p>
            <a:pPr algn="ctr"/>
            <a:r>
              <a:rPr lang="ru-RU" dirty="0" smtClean="0"/>
              <a:t>Рано, рано мы встаем,</a:t>
            </a:r>
            <a:br>
              <a:rPr lang="ru-RU" dirty="0" smtClean="0"/>
            </a:br>
            <a:r>
              <a:rPr lang="ru-RU" dirty="0" smtClean="0"/>
              <a:t>Громко сторожа зовем:</a:t>
            </a:r>
            <a:br>
              <a:rPr lang="ru-RU" dirty="0" smtClean="0"/>
            </a:br>
            <a:r>
              <a:rPr lang="ru-RU" dirty="0" smtClean="0"/>
              <a:t>- Сторож, сторож, поскорей</a:t>
            </a:r>
            <a:br>
              <a:rPr lang="ru-RU" dirty="0" smtClean="0"/>
            </a:br>
            <a:r>
              <a:rPr lang="ru-RU" dirty="0" smtClean="0"/>
              <a:t>Выходи кормить зверей!</a:t>
            </a:r>
          </a:p>
          <a:p>
            <a:pPr algn="ctr"/>
            <a:r>
              <a:rPr lang="ru-RU" dirty="0" smtClean="0"/>
              <a:t>Вышел сторож из сторожки,</a:t>
            </a:r>
            <a:br>
              <a:rPr lang="ru-RU" dirty="0" smtClean="0"/>
            </a:br>
            <a:r>
              <a:rPr lang="ru-RU" dirty="0" smtClean="0"/>
              <a:t>Подметает он дорожки,</a:t>
            </a:r>
            <a:br>
              <a:rPr lang="ru-RU" dirty="0" smtClean="0"/>
            </a:br>
            <a:r>
              <a:rPr lang="ru-RU" dirty="0" smtClean="0"/>
              <a:t>Курит трубку у ворот,</a:t>
            </a:r>
            <a:br>
              <a:rPr lang="ru-RU" dirty="0" smtClean="0"/>
            </a:br>
            <a:r>
              <a:rPr lang="ru-RU" dirty="0" smtClean="0"/>
              <a:t>Нам обедать не дает.</a:t>
            </a:r>
          </a:p>
          <a:p>
            <a:pPr algn="ctr"/>
            <a:r>
              <a:rPr lang="ru-RU" dirty="0" smtClean="0"/>
              <a:t>Долго, долго у решетки,</a:t>
            </a:r>
            <a:br>
              <a:rPr lang="ru-RU" dirty="0" smtClean="0"/>
            </a:br>
            <a:r>
              <a:rPr lang="ru-RU" dirty="0" smtClean="0"/>
              <a:t>Мы стоим, разинув глотки.</a:t>
            </a:r>
            <a:br>
              <a:rPr lang="ru-RU" dirty="0" smtClean="0"/>
            </a:br>
            <a:r>
              <a:rPr lang="ru-RU" dirty="0" smtClean="0"/>
              <a:t>Знаем, знаем без часов,</a:t>
            </a:r>
            <a:br>
              <a:rPr lang="ru-RU" dirty="0" smtClean="0"/>
            </a:br>
            <a:r>
              <a:rPr lang="ru-RU" dirty="0" smtClean="0"/>
              <a:t>Что обед для нас готов.</a:t>
            </a:r>
          </a:p>
          <a:p>
            <a:pPr algn="ctr"/>
            <a:r>
              <a:rPr lang="ru-RU" dirty="0" smtClean="0"/>
              <a:t>За обедом, за обедом</a:t>
            </a:r>
            <a:br>
              <a:rPr lang="ru-RU" dirty="0" smtClean="0"/>
            </a:br>
            <a:r>
              <a:rPr lang="ru-RU" dirty="0" smtClean="0"/>
              <a:t>Не болтаем мы с соседом,</a:t>
            </a:r>
            <a:br>
              <a:rPr lang="ru-RU" dirty="0" smtClean="0"/>
            </a:br>
            <a:r>
              <a:rPr lang="ru-RU" dirty="0" smtClean="0"/>
              <a:t>Забываем обо всем</a:t>
            </a:r>
            <a:br>
              <a:rPr lang="ru-RU" dirty="0" smtClean="0"/>
            </a:br>
            <a:r>
              <a:rPr lang="ru-RU" dirty="0" smtClean="0"/>
              <a:t>И жуем, жуем, жуем.</a:t>
            </a:r>
          </a:p>
          <a:p>
            <a:pPr algn="ctr"/>
            <a:r>
              <a:rPr lang="ru-RU" dirty="0" smtClean="0"/>
              <a:t>Это трудная работа</a:t>
            </a:r>
            <a:br>
              <a:rPr lang="ru-RU" dirty="0" smtClean="0"/>
            </a:br>
            <a:r>
              <a:rPr lang="ru-RU" dirty="0" smtClean="0"/>
              <a:t>Щеки лоснятся от пота.</a:t>
            </a:r>
            <a:br>
              <a:rPr lang="ru-RU" dirty="0" smtClean="0"/>
            </a:br>
            <a:r>
              <a:rPr lang="ru-RU" dirty="0" smtClean="0"/>
              <a:t>После пищи нужен сон.</a:t>
            </a:r>
            <a:br>
              <a:rPr lang="ru-RU" dirty="0" smtClean="0"/>
            </a:br>
            <a:r>
              <a:rPr lang="ru-RU" dirty="0" smtClean="0"/>
              <a:t>Прислонившись, дремлет слон.</a:t>
            </a:r>
          </a:p>
          <a:p>
            <a:pPr algn="ctr"/>
            <a:r>
              <a:rPr lang="ru-RU" dirty="0" smtClean="0"/>
              <a:t>Показав себя народу,</a:t>
            </a:r>
            <a:br>
              <a:rPr lang="ru-RU" dirty="0" smtClean="0"/>
            </a:br>
            <a:r>
              <a:rPr lang="ru-RU" dirty="0" smtClean="0"/>
              <a:t>Бегемот уходит в воду.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5298" name="Picture 2" descr="C:\Users\Василий\Pictures\маршак\140553_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132475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силий\Pictures\uk62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7205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394692"/>
            <a:ext cx="421481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Спит сова, вцепившись в пень,</a:t>
            </a:r>
            <a:br>
              <a:rPr lang="ru-RU" dirty="0" smtClean="0"/>
            </a:br>
            <a:r>
              <a:rPr lang="ru-RU" dirty="0" smtClean="0"/>
              <a:t>Спит олень, и спит тюлень.</a:t>
            </a:r>
          </a:p>
          <a:p>
            <a:pPr algn="ctr"/>
            <a:r>
              <a:rPr lang="ru-RU" dirty="0" smtClean="0"/>
              <a:t>Темно-бурый медвежонок</a:t>
            </a:r>
            <a:br>
              <a:rPr lang="ru-RU" dirty="0" smtClean="0"/>
            </a:br>
            <a:r>
              <a:rPr lang="ru-RU" dirty="0" smtClean="0"/>
              <a:t>Про себя ворчит спросонок,</a:t>
            </a:r>
            <a:br>
              <a:rPr lang="ru-RU" dirty="0" smtClean="0"/>
            </a:br>
            <a:r>
              <a:rPr lang="ru-RU" dirty="0" smtClean="0"/>
              <a:t>Только пони и верблюд</a:t>
            </a:r>
            <a:br>
              <a:rPr lang="ru-RU" dirty="0" smtClean="0"/>
            </a:br>
            <a:r>
              <a:rPr lang="ru-RU" dirty="0" smtClean="0"/>
              <a:t>Принимаются за труд.</a:t>
            </a:r>
          </a:p>
          <a:p>
            <a:pPr algn="ctr"/>
            <a:r>
              <a:rPr lang="ru-RU" dirty="0" smtClean="0"/>
              <a:t>На верблюде, на верблюде,</a:t>
            </a:r>
            <a:br>
              <a:rPr lang="ru-RU" dirty="0" smtClean="0"/>
            </a:br>
            <a:r>
              <a:rPr lang="ru-RU" dirty="0" smtClean="0"/>
              <a:t>Как в пустыне, ездят люди,</a:t>
            </a:r>
            <a:br>
              <a:rPr lang="ru-RU" dirty="0" smtClean="0"/>
            </a:br>
            <a:r>
              <a:rPr lang="ru-RU" dirty="0" smtClean="0"/>
              <a:t>Проезжают мимо рва,</a:t>
            </a:r>
            <a:br>
              <a:rPr lang="ru-RU" dirty="0" smtClean="0"/>
            </a:br>
            <a:r>
              <a:rPr lang="ru-RU" dirty="0" smtClean="0"/>
              <a:t>За которым видят льва,</a:t>
            </a:r>
            <a:br>
              <a:rPr lang="ru-RU" dirty="0" smtClean="0"/>
            </a:br>
            <a:r>
              <a:rPr lang="ru-RU" dirty="0" smtClean="0"/>
              <a:t>Проезжают мимо клетки,</a:t>
            </a:r>
            <a:br>
              <a:rPr lang="ru-RU" dirty="0" smtClean="0"/>
            </a:br>
            <a:r>
              <a:rPr lang="ru-RU" dirty="0" smtClean="0"/>
              <a:t>Где орлы сидят на ветке.</a:t>
            </a:r>
          </a:p>
          <a:p>
            <a:pPr algn="ctr"/>
            <a:r>
              <a:rPr lang="ru-RU" dirty="0" smtClean="0"/>
              <a:t>Неуклюж, космат и худ,</a:t>
            </a:r>
            <a:br>
              <a:rPr lang="ru-RU" dirty="0" smtClean="0"/>
            </a:br>
            <a:r>
              <a:rPr lang="ru-RU" dirty="0" smtClean="0"/>
              <a:t>Ходит по саду верблюд.</a:t>
            </a:r>
            <a:br>
              <a:rPr lang="ru-RU" dirty="0" smtClean="0"/>
            </a:br>
            <a:r>
              <a:rPr lang="ru-RU" dirty="0" smtClean="0"/>
              <a:t>А по кругу, на площадке,</a:t>
            </a:r>
            <a:br>
              <a:rPr lang="ru-RU" dirty="0" smtClean="0"/>
            </a:br>
            <a:r>
              <a:rPr lang="ru-RU" dirty="0" smtClean="0"/>
              <a:t>Черногривые лошадки</a:t>
            </a:r>
            <a:br>
              <a:rPr lang="ru-RU" dirty="0" smtClean="0"/>
            </a:br>
            <a:r>
              <a:rPr lang="ru-RU" dirty="0" smtClean="0"/>
              <a:t>Мчатся рядом и гуськом,</a:t>
            </a:r>
            <a:br>
              <a:rPr lang="ru-RU" dirty="0" smtClean="0"/>
            </a:br>
            <a:r>
              <a:rPr lang="ru-RU" dirty="0" smtClean="0"/>
              <a:t>Машут челкой и хвостом.</a:t>
            </a:r>
          </a:p>
          <a:p>
            <a:pPr algn="ctr"/>
            <a:r>
              <a:rPr lang="ru-RU" dirty="0" smtClean="0"/>
              <a:t>Но вот наступает прохлада.</a:t>
            </a:r>
            <a:br>
              <a:rPr lang="ru-RU" dirty="0" smtClean="0"/>
            </a:br>
            <a:r>
              <a:rPr lang="ru-RU" dirty="0" smtClean="0"/>
              <a:t>Чужие уходят из сада.</a:t>
            </a:r>
            <a:br>
              <a:rPr lang="ru-RU" dirty="0" smtClean="0"/>
            </a:br>
            <a:r>
              <a:rPr lang="ru-RU" dirty="0" smtClean="0"/>
              <a:t>Горят за оградой огни,</a:t>
            </a:r>
            <a:br>
              <a:rPr lang="ru-RU" dirty="0" smtClean="0"/>
            </a:br>
            <a:r>
              <a:rPr lang="ru-RU" dirty="0" smtClean="0"/>
              <a:t>И мы остаемся одни.</a:t>
            </a:r>
            <a:endParaRPr lang="ru-RU" dirty="0"/>
          </a:p>
        </p:txBody>
      </p:sp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Василий\Pictures\slide_2.jp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Василий\Pictures\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Users\Василий\Pictures\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Василий\Pictures\slide_5.jp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</TotalTime>
  <Words>96</Words>
  <Application>Microsoft Office PowerPoint</Application>
  <PresentationFormat>Экран (4:3)</PresentationFormat>
  <Paragraphs>46</Paragraphs>
  <Slides>37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Погостил  у носорога, Отрубей  поел  немного.</vt:lpstr>
      <vt:lpstr>Презентация PowerPoint</vt:lpstr>
      <vt:lpstr>Презентация PowerPoint</vt:lpstr>
      <vt:lpstr>А зубастый крокодил чуть меня не проглотил.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Василий</dc:creator>
  <cp:lastModifiedBy>User</cp:lastModifiedBy>
  <cp:revision>1</cp:revision>
  <dcterms:created xsi:type="dcterms:W3CDTF">2016-11-20T16:53:21Z</dcterms:created>
  <dcterms:modified xsi:type="dcterms:W3CDTF">2023-02-05T08:20:32Z</dcterms:modified>
</cp:coreProperties>
</file>