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477" y="0"/>
            <a:ext cx="7810523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5500702"/>
            <a:ext cx="5572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Весна идёт!</a:t>
            </a:r>
            <a:endParaRPr lang="ru-RU" sz="7200" b="1" cap="all" dirty="0">
              <a:ln w="900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3504" y="4071942"/>
            <a:ext cx="375582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4000504"/>
            <a:ext cx="409985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928670"/>
            <a:ext cx="41044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066" y="928670"/>
            <a:ext cx="3755823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Из под снега пробиваются первые цветы (первоцветы).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3786190"/>
            <a:ext cx="439248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7621" y="857232"/>
            <a:ext cx="440637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857628"/>
            <a:ext cx="396793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857232"/>
            <a:ext cx="398294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Птицы возвращаются из тёплых стран, вьют гнёзда.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4414" y="1285860"/>
            <a:ext cx="7000892" cy="5250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2857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1905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Загадки о весне.</a:t>
            </a:r>
            <a:endParaRPr lang="ru-RU" sz="4800" b="1" cap="all" dirty="0">
              <a:ln w="19050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429000"/>
            <a:ext cx="3456384" cy="3132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404665"/>
            <a:ext cx="460851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357166"/>
            <a:ext cx="3714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Растет она вниз головою,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 летом растет, а зимою.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Но солнце ее припечет —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Заплачет она и умрет.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4000504"/>
            <a:ext cx="52149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Бегу я, как по лесенке,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камушкам звеня.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Издалека по песенке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Узнаете меня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90" y="3466326"/>
            <a:ext cx="4115993" cy="317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3" y="325895"/>
            <a:ext cx="439248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357166"/>
            <a:ext cx="3714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Снег чернеет на полянке,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 каждым днем теплей погода.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Время класть в кладовку санки.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Это, что за время года.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3857628"/>
            <a:ext cx="4143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Первым вылез из землицы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На проталинке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Он мороза не боится,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Хоть и маленький.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73" y="2348880"/>
            <a:ext cx="4536505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260648"/>
            <a:ext cx="4463929" cy="3840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42844" y="214290"/>
            <a:ext cx="4143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Новоселье у скворца,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Он ликует без конца.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Чтоб у нас жил пересмешник,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Смастерили мы...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214818"/>
            <a:ext cx="4000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Веселится весь народ —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Льдины двинулись в поход!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Мы на речке каждый год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Наблюдаем...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3357562"/>
            <a:ext cx="5572164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 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3" descr="C:\Users\User\Desktop\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4360414" cy="28887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214290"/>
            <a:ext cx="5870616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500826" y="214290"/>
            <a:ext cx="25003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Я раскрываю почки, </a:t>
            </a:r>
          </a:p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Зелёные листочки,</a:t>
            </a:r>
          </a:p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Деревья поливаю,</a:t>
            </a:r>
          </a:p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Движения полна.</a:t>
            </a:r>
          </a:p>
          <a:p>
            <a:r>
              <a:rPr lang="ru-RU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Зовут меня…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0"/>
            <a:ext cx="5905081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388" y="285729"/>
            <a:ext cx="23574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/>
            </a:r>
            <a:r>
              <a:rPr lang="ru-RU" sz="2400" b="1" dirty="0" smtClean="0">
                <a:solidFill>
                  <a:srgbClr val="FF0000"/>
                </a:solidFill>
              </a:rPr>
              <a:t>Весна.</a:t>
            </a:r>
          </a:p>
          <a:p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 нам весна шагает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Быстрыми шагами,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 сугробы тают под ее ногами.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Черные проталины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 полях видны.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Видно, очень теплые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Ноги у весны.</a:t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(И. </a:t>
            </a:r>
            <a:r>
              <a:rPr lang="ru-RU" sz="2400" b="1" i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Токмакова</a:t>
            </a:r>
            <a:r>
              <a:rPr lang="ru-RU" sz="24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04"/>
            <a:ext cx="9144000" cy="68535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016" y="1285860"/>
            <a:ext cx="8519027" cy="540231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Солнце весеннее тёплое, яркое. Небо </a:t>
            </a:r>
            <a:r>
              <a:rPr lang="ru-RU" sz="2800" b="1" dirty="0" err="1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голубое</a:t>
            </a:r>
            <a:r>
              <a:rPr lang="ru-RU" sz="28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ясное, высокое. День становится длиннее ночи.</a:t>
            </a:r>
            <a:endParaRPr lang="ru-RU" sz="2800" b="1" dirty="0">
              <a:ln w="1905"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2214554"/>
            <a:ext cx="4680520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1678"/>
            <a:ext cx="410445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5720" y="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Снег становится тёмным, рыхлым, грязным, тает под солнцем и стекает по дорожкам звонкими ручейками.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285728"/>
            <a:ext cx="5520433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357950" y="1071546"/>
            <a:ext cx="2571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 </a:t>
            </a:r>
            <a:r>
              <a:rPr lang="ru-RU" sz="20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Кап-кап!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 крыши падают слезинки.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Кап-кап!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Тают белые снежинки.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Кап-кап!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Солнышко по крыше скачет.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Кап-кап!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 зима сидит и плачет.</a:t>
            </a:r>
            <a:b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Кап-кап!</a:t>
            </a:r>
            <a:endParaRPr lang="ru-RU" sz="2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0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(А. Леонтьев, пер. В. </a:t>
            </a:r>
            <a:r>
              <a:rPr lang="ru-RU" sz="2000" b="1" i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Данько</a:t>
            </a:r>
            <a:r>
              <a:rPr lang="ru-RU" sz="20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ru-RU" sz="2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85728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Капель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214290"/>
            <a:ext cx="5616624" cy="648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000760" y="857232"/>
            <a:ext cx="3143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Солнце пригревает,</a:t>
            </a:r>
            <a:b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Лед на речке треснул.</a:t>
            </a:r>
            <a:b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Речка зашумела,</a:t>
            </a:r>
            <a:b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Льдины подгоняет.</a:t>
            </a:r>
            <a:b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это явление</a:t>
            </a:r>
            <a:b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Весною называют. (ледоход)</a:t>
            </a:r>
            <a:endParaRPr lang="ru-RU" sz="2800" b="1" dirty="0">
              <a:ln w="1905">
                <a:solidFill>
                  <a:srgbClr val="7030A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1" y="3571877"/>
            <a:ext cx="4503623" cy="271464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285728"/>
            <a:ext cx="4286250" cy="292465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066" y="3571876"/>
            <a:ext cx="3841232" cy="291560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8" name="Прямоугольник 7"/>
          <p:cNvSpPr/>
          <p:nvPr/>
        </p:nvSpPr>
        <p:spPr>
          <a:xfrm>
            <a:off x="4643438" y="0"/>
            <a:ext cx="42148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 весне набухли почки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И проклюнулись листочки.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Посмотри на ветки клена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Сколько носиков зеленых!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(Т. Дмитриев)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357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2022-03-06T08:57:54Z</dcterms:created>
  <dcterms:modified xsi:type="dcterms:W3CDTF">2022-03-09T19:23:40Z</dcterms:modified>
</cp:coreProperties>
</file>