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3571876"/>
            <a:ext cx="50006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Подготовила: Павленко Татьяна Михайловна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воспитатель: МБДОУ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/с№7 «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Жемчужинка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 algn="ctr"/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Егорлыкский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357298"/>
            <a:ext cx="7143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</a:rPr>
              <a:t>«Загадки о лете»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071546"/>
            <a:ext cx="64294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Надо мною, над тобою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Пролетел мешок с водою,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Наскочил на дальний лес,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Прохудился и исчез.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1928802"/>
            <a:ext cx="6034617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500298" y="142852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Туча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285860"/>
            <a:ext cx="58579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Течёт, течёт - не вытечет,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Бежит, бежит - не выбежит.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2000240"/>
            <a:ext cx="6504926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428860" y="214290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Река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643050"/>
            <a:ext cx="63579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Два братца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воду глядятся,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век не сойдутся.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2000240"/>
            <a:ext cx="6034617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071670" y="142852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Берег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214422"/>
            <a:ext cx="64294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тихую погоду - нет нас нигде,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ветер подует - бежим по воде.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2000240"/>
            <a:ext cx="6034617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428860" y="142852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Волна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357297"/>
            <a:ext cx="65722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аэропланчик</a:t>
            </a: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Сел на белый одуванчик.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6" y="2285992"/>
            <a:ext cx="6760152" cy="39290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500298" y="357166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Стрекоза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357166"/>
            <a:ext cx="64294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 весь мир обогреваешь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усталости не знаешь,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Улыбаешься в оконце,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зовут тебя все ...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285860"/>
            <a:ext cx="64294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Над цветком порхает, пляшет,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Веерком узорным машет.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698" y="2500306"/>
            <a:ext cx="6375536" cy="37959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143108" y="285728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Бабочка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642918"/>
            <a:ext cx="63579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Нос долог, голос тонок,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Летит – кричит, сядет – молчит.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Цари его боятся, короли страшатся,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Кто его убьет, тот свою кровь прольет.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1788736"/>
            <a:ext cx="5286412" cy="47395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285984" y="214290"/>
            <a:ext cx="6429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Комар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000108"/>
            <a:ext cx="64294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Замечательный цветок,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Словно яркий огонек.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Пышный, важный, словно пан,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Нежный бархатный...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1785926"/>
            <a:ext cx="6034617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143108" y="214290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Тюльпан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285860"/>
            <a:ext cx="64294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Стоит в саду кудряшка - белая рубашка,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Сердечко золотое. Что это такое?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988839"/>
            <a:ext cx="5949874" cy="44564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357422" y="142852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Ромашки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785794"/>
            <a:ext cx="64294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Благоухает и манит,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Цветами нежными дарит,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Протянешь руку за плетень -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в ней окажется ...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1928802"/>
            <a:ext cx="7239469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500298" y="214290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Сирень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1928802"/>
            <a:ext cx="6034617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1500166" y="214290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Солнце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071546"/>
            <a:ext cx="63579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Прилетел к нам наконец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Лучший наш певец.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Дни и ночи напролет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 поет.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67" t="11996" r="8567" b="9084"/>
          <a:stretch>
            <a:fillRect/>
          </a:stretch>
        </p:blipFill>
        <p:spPr>
          <a:xfrm>
            <a:off x="2071670" y="2143116"/>
            <a:ext cx="6143668" cy="43883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428860" y="142852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000108"/>
            <a:ext cx="6000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Спереди - шильце,</a:t>
            </a:r>
          </a:p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сзади - </a:t>
            </a:r>
            <a:r>
              <a:rPr lang="ru-RU" sz="4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вильце</a:t>
            </a: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Сверху - чёрное суконце,</a:t>
            </a:r>
          </a:p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Снизу - белое полотенце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124869"/>
            <a:ext cx="5879576" cy="42198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357422" y="428604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Ласточка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143116"/>
            <a:ext cx="88583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</a:p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0" y="1285860"/>
            <a:ext cx="69294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Бежал по тропке луговой -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Кивали маки головой.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Бежал по речке </a:t>
            </a:r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голубой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Речка сделалась рябой.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6" y="2000240"/>
            <a:ext cx="6037689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1571604" y="428604"/>
            <a:ext cx="5929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Ветер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357166"/>
            <a:ext cx="7072362" cy="640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 идет, а мы бежим,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 догонит все равно!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дом укрыться мы спешим,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Будет к нам стучать в окно,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по крыше тук да тук!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Нет, не впустим, милый друг!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6" y="2071678"/>
            <a:ext cx="5017760" cy="4440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428860" y="142852"/>
            <a:ext cx="65008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Дождь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857232"/>
            <a:ext cx="6572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Приказало солнце: стой,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Семицветный мост крутой!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Тучка скрыла солнца свет -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Рухнул мост, и щепок нет.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1857364"/>
            <a:ext cx="6034617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428860" y="142852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Радуга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329</Words>
  <Application>Microsoft Office PowerPoint</Application>
  <PresentationFormat>Экран (4:3)</PresentationFormat>
  <Paragraphs>77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Palatino Linotype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18</cp:revision>
  <dcterms:created xsi:type="dcterms:W3CDTF">2018-07-22T15:31:23Z</dcterms:created>
  <dcterms:modified xsi:type="dcterms:W3CDTF">2021-09-13T15:29:02Z</dcterms:modified>
</cp:coreProperties>
</file>