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8037c7cdf378f1a3f2b3ed0c1a89d0bf-detail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57224" y="214290"/>
            <a:ext cx="7610473" cy="37091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928926" y="3071810"/>
            <a:ext cx="3286148" cy="156966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Лето</a:t>
            </a:r>
            <a:endParaRPr lang="ru-RU" sz="9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43306" y="4929198"/>
            <a:ext cx="53578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Подготовила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воспитатель: Павленко Т.М.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МБДОУ №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«Жемчужинка»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1571612"/>
            <a:ext cx="8643998" cy="501675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Лето к нам стучит в окно, отдохнуть пора давно.</a:t>
            </a: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Потянуться, наклониться, распрямиться, покрутиться.</a:t>
            </a: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Повернуться влево, вправо и опять начать сначала!</a:t>
            </a: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Потянуться, поклониться, распрямиться, покрутиться.</a:t>
            </a:r>
          </a:p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Влево, вправо повернуться и на место всем вернуться.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42852"/>
            <a:ext cx="8643998" cy="9233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Веселый перерыв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0100" y="142852"/>
            <a:ext cx="5822838" cy="39078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000364" y="4143380"/>
            <a:ext cx="5572164" cy="144655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Пословицы и поговорки о лете.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00100" y="214291"/>
            <a:ext cx="764386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Июньское тепло, милее шубы меховой.</a:t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День летний - за зимнюю неделю.</a:t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Лето пролежишь, зимой с сумой побежишь.</a:t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Люди рады лету, а пчелы цвету.</a:t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 жди лета долгого, а жди лета теплого.</a:t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Июль косит и жнет, долго спать не дает.</a:t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августе солнце греет, а вода холодеет.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14480" y="214290"/>
            <a:ext cx="6286544" cy="42190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643042" y="4721662"/>
            <a:ext cx="7000924" cy="9233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Загадки о лете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20" y="500042"/>
            <a:ext cx="850112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Сидит под потолком, кусается тайком., жужжит над ухом, но не муха.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(комар)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 этот гриб все говорят, что и сырым его едят.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(сыроежка)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Дождик небо украшал, воду с солнышком мешал, краски взял семи </a:t>
            </a:r>
            <a:r>
              <a:rPr lang="ru-RU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цветов-разноцветный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мост готов.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(радуга)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Если нет его, небо хмурится, если есть оно- люди жмурятся.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(солнце)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Когда будет лето в полном разгаре, нам дерево это «снежинки» подарит.</a:t>
            </a:r>
          </a:p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(тополь)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8037c7cdf378f1a3f2b3ed0c1a89d0bf-detail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85720" y="3071810"/>
            <a:ext cx="8643998" cy="9233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ПРОСМОТР!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8596" y="214290"/>
            <a:ext cx="5822838" cy="39078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071670" y="4286256"/>
            <a:ext cx="5715040" cy="12003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Вспомните и назовите летние месяцы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8596" y="1643050"/>
            <a:ext cx="4846441" cy="3350166"/>
          </a:xfrm>
          <a:custGeom>
            <a:avLst/>
            <a:gdLst/>
            <a:ahLst/>
            <a:cxnLst/>
            <a:rect l="l" t="t" r="r" b="b"/>
            <a:pathLst>
              <a:path w="4846441" h="3350166">
                <a:moveTo>
                  <a:pt x="3987365" y="265"/>
                </a:moveTo>
                <a:cubicBezTo>
                  <a:pt x="4106807" y="-680"/>
                  <a:pt x="4219928" y="806"/>
                  <a:pt x="4322848" y="6439"/>
                </a:cubicBezTo>
                <a:cubicBezTo>
                  <a:pt x="4329682" y="31825"/>
                  <a:pt x="4355264" y="52787"/>
                  <a:pt x="4406863" y="61244"/>
                </a:cubicBezTo>
                <a:cubicBezTo>
                  <a:pt x="4290338" y="107571"/>
                  <a:pt x="4340437" y="237023"/>
                  <a:pt x="4416710" y="240744"/>
                </a:cubicBezTo>
                <a:cubicBezTo>
                  <a:pt x="4335921" y="277020"/>
                  <a:pt x="4358666" y="405553"/>
                  <a:pt x="4458728" y="461293"/>
                </a:cubicBezTo>
                <a:cubicBezTo>
                  <a:pt x="4350608" y="468687"/>
                  <a:pt x="4307392" y="625236"/>
                  <a:pt x="4451570" y="647840"/>
                </a:cubicBezTo>
                <a:cubicBezTo>
                  <a:pt x="4339849" y="730103"/>
                  <a:pt x="4402353" y="867347"/>
                  <a:pt x="4483840" y="915824"/>
                </a:cubicBezTo>
                <a:cubicBezTo>
                  <a:pt x="4357233" y="977460"/>
                  <a:pt x="4385768" y="1129263"/>
                  <a:pt x="4520810" y="1141931"/>
                </a:cubicBezTo>
                <a:cubicBezTo>
                  <a:pt x="4430767" y="1179000"/>
                  <a:pt x="4389165" y="1281820"/>
                  <a:pt x="4506162" y="1309548"/>
                </a:cubicBezTo>
                <a:cubicBezTo>
                  <a:pt x="4366957" y="1433281"/>
                  <a:pt x="4545068" y="1490717"/>
                  <a:pt x="4545156" y="1490745"/>
                </a:cubicBezTo>
                <a:cubicBezTo>
                  <a:pt x="4461854" y="1562187"/>
                  <a:pt x="4447626" y="1625849"/>
                  <a:pt x="4540857" y="1666330"/>
                </a:cubicBezTo>
                <a:cubicBezTo>
                  <a:pt x="4457213" y="1737801"/>
                  <a:pt x="4453882" y="1860179"/>
                  <a:pt x="4555086" y="1880870"/>
                </a:cubicBezTo>
                <a:cubicBezTo>
                  <a:pt x="4466670" y="1961138"/>
                  <a:pt x="4534496" y="2071830"/>
                  <a:pt x="4610704" y="2078818"/>
                </a:cubicBezTo>
                <a:cubicBezTo>
                  <a:pt x="4522757" y="2116174"/>
                  <a:pt x="4479059" y="2218708"/>
                  <a:pt x="4597810" y="2246751"/>
                </a:cubicBezTo>
                <a:cubicBezTo>
                  <a:pt x="4456963" y="2371563"/>
                  <a:pt x="4635138" y="2429461"/>
                  <a:pt x="4635208" y="2429483"/>
                </a:cubicBezTo>
                <a:cubicBezTo>
                  <a:pt x="4553620" y="2500778"/>
                  <a:pt x="4538021" y="2564558"/>
                  <a:pt x="4630910" y="2605068"/>
                </a:cubicBezTo>
                <a:cubicBezTo>
                  <a:pt x="4590762" y="2640194"/>
                  <a:pt x="4567990" y="2688744"/>
                  <a:pt x="4569617" y="2731943"/>
                </a:cubicBezTo>
                <a:cubicBezTo>
                  <a:pt x="4568545" y="2787955"/>
                  <a:pt x="4608628" y="2848831"/>
                  <a:pt x="4679943" y="2838996"/>
                </a:cubicBezTo>
                <a:cubicBezTo>
                  <a:pt x="4604541" y="2845453"/>
                  <a:pt x="4602071" y="2998047"/>
                  <a:pt x="4743754" y="2991507"/>
                </a:cubicBezTo>
                <a:cubicBezTo>
                  <a:pt x="4722543" y="3075524"/>
                  <a:pt x="4773321" y="3140860"/>
                  <a:pt x="4846441" y="3145583"/>
                </a:cubicBezTo>
                <a:lnTo>
                  <a:pt x="4844861" y="3147517"/>
                </a:lnTo>
                <a:cubicBezTo>
                  <a:pt x="4614818" y="3466942"/>
                  <a:pt x="3313004" y="3299819"/>
                  <a:pt x="2555497" y="3325991"/>
                </a:cubicBezTo>
                <a:cubicBezTo>
                  <a:pt x="1753715" y="3308018"/>
                  <a:pt x="697344" y="3447707"/>
                  <a:pt x="269984" y="3206798"/>
                </a:cubicBezTo>
                <a:cubicBezTo>
                  <a:pt x="-3373" y="3038100"/>
                  <a:pt x="7214" y="2127443"/>
                  <a:pt x="3846" y="1642790"/>
                </a:cubicBezTo>
                <a:cubicBezTo>
                  <a:pt x="477" y="1157821"/>
                  <a:pt x="-34174" y="271128"/>
                  <a:pt x="191538" y="139638"/>
                </a:cubicBezTo>
                <a:cubicBezTo>
                  <a:pt x="374899" y="-5726"/>
                  <a:pt x="1740239" y="57338"/>
                  <a:pt x="2508334" y="50086"/>
                </a:cubicBezTo>
                <a:cubicBezTo>
                  <a:pt x="2940387" y="46007"/>
                  <a:pt x="3513598" y="4014"/>
                  <a:pt x="3987365" y="265"/>
                </a:cubicBezTo>
                <a:close/>
              </a:path>
            </a:pathLst>
          </a:cu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43438" y="571480"/>
            <a:ext cx="2987150" cy="4131434"/>
          </a:xfrm>
          <a:custGeom>
            <a:avLst/>
            <a:gdLst/>
            <a:ahLst/>
            <a:cxnLst/>
            <a:rect l="l" t="t" r="r" b="b"/>
            <a:pathLst>
              <a:path w="2987150" h="4131434">
                <a:moveTo>
                  <a:pt x="2171474" y="22"/>
                </a:moveTo>
                <a:cubicBezTo>
                  <a:pt x="2400394" y="927"/>
                  <a:pt x="2605277" y="30794"/>
                  <a:pt x="2732782" y="124336"/>
                </a:cubicBezTo>
                <a:cubicBezTo>
                  <a:pt x="2905826" y="218945"/>
                  <a:pt x="2958966" y="620456"/>
                  <a:pt x="2987150" y="1060472"/>
                </a:cubicBezTo>
                <a:cubicBezTo>
                  <a:pt x="2934479" y="1056666"/>
                  <a:pt x="2889390" y="1113126"/>
                  <a:pt x="2927209" y="1177312"/>
                </a:cubicBezTo>
                <a:cubicBezTo>
                  <a:pt x="2869526" y="1208737"/>
                  <a:pt x="2837308" y="1281407"/>
                  <a:pt x="2931861" y="1319938"/>
                </a:cubicBezTo>
                <a:cubicBezTo>
                  <a:pt x="2828209" y="1338871"/>
                  <a:pt x="2845581" y="1459178"/>
                  <a:pt x="2906960" y="1478185"/>
                </a:cubicBezTo>
                <a:cubicBezTo>
                  <a:pt x="2841264" y="1492895"/>
                  <a:pt x="2830597" y="1589793"/>
                  <a:pt x="2884281" y="1655296"/>
                </a:cubicBezTo>
                <a:cubicBezTo>
                  <a:pt x="2858593" y="1665632"/>
                  <a:pt x="2839051" y="1689141"/>
                  <a:pt x="2838444" y="1718790"/>
                </a:cubicBezTo>
                <a:cubicBezTo>
                  <a:pt x="2834677" y="1736887"/>
                  <a:pt x="2835321" y="1756788"/>
                  <a:pt x="2840970" y="1776091"/>
                </a:cubicBezTo>
                <a:cubicBezTo>
                  <a:pt x="2790679" y="1810939"/>
                  <a:pt x="2767881" y="1875733"/>
                  <a:pt x="2856079" y="1911798"/>
                </a:cubicBezTo>
                <a:cubicBezTo>
                  <a:pt x="2752427" y="1930731"/>
                  <a:pt x="2769747" y="2051445"/>
                  <a:pt x="2831386" y="2068420"/>
                </a:cubicBezTo>
                <a:cubicBezTo>
                  <a:pt x="2758762" y="2085133"/>
                  <a:pt x="2753902" y="2200116"/>
                  <a:pt x="2825488" y="2266260"/>
                </a:cubicBezTo>
                <a:cubicBezTo>
                  <a:pt x="2735802" y="2253125"/>
                  <a:pt x="2671941" y="2380372"/>
                  <a:pt x="2785614" y="2425893"/>
                </a:cubicBezTo>
                <a:cubicBezTo>
                  <a:pt x="2679331" y="2476693"/>
                  <a:pt x="2705366" y="2606368"/>
                  <a:pt x="2763100" y="2662892"/>
                </a:cubicBezTo>
                <a:cubicBezTo>
                  <a:pt x="2648418" y="2693212"/>
                  <a:pt x="2644044" y="2829314"/>
                  <a:pt x="2752064" y="2864615"/>
                </a:cubicBezTo>
                <a:cubicBezTo>
                  <a:pt x="2671736" y="2880341"/>
                  <a:pt x="2618993" y="2961531"/>
                  <a:pt x="2709525" y="3006566"/>
                </a:cubicBezTo>
                <a:cubicBezTo>
                  <a:pt x="2573220" y="3088181"/>
                  <a:pt x="2708270" y="3169875"/>
                  <a:pt x="2708333" y="3169913"/>
                </a:cubicBezTo>
                <a:cubicBezTo>
                  <a:pt x="2627244" y="3216507"/>
                  <a:pt x="2604008" y="3268858"/>
                  <a:pt x="2672795" y="3320605"/>
                </a:cubicBezTo>
                <a:cubicBezTo>
                  <a:pt x="2651324" y="3332890"/>
                  <a:pt x="2633774" y="3349240"/>
                  <a:pt x="2621292" y="3367511"/>
                </a:cubicBezTo>
                <a:lnTo>
                  <a:pt x="621195" y="3367184"/>
                </a:lnTo>
                <a:cubicBezTo>
                  <a:pt x="620895" y="3466825"/>
                  <a:pt x="508811" y="3562287"/>
                  <a:pt x="412612" y="3563167"/>
                </a:cubicBezTo>
                <a:cubicBezTo>
                  <a:pt x="413063" y="3748711"/>
                  <a:pt x="411963" y="3939109"/>
                  <a:pt x="410096" y="4131434"/>
                </a:cubicBezTo>
                <a:lnTo>
                  <a:pt x="406179" y="4127835"/>
                </a:lnTo>
                <a:cubicBezTo>
                  <a:pt x="265368" y="3989988"/>
                  <a:pt x="226041" y="2877139"/>
                  <a:pt x="166270" y="2254310"/>
                </a:cubicBezTo>
                <a:cubicBezTo>
                  <a:pt x="106502" y="1631483"/>
                  <a:pt x="-89840" y="655621"/>
                  <a:pt x="48182" y="391601"/>
                </a:cubicBezTo>
                <a:cubicBezTo>
                  <a:pt x="179461" y="140355"/>
                  <a:pt x="1018665" y="94066"/>
                  <a:pt x="1465954" y="49469"/>
                </a:cubicBezTo>
                <a:cubicBezTo>
                  <a:pt x="1689598" y="27171"/>
                  <a:pt x="1942555" y="-884"/>
                  <a:pt x="2171474" y="22"/>
                </a:cubicBezTo>
                <a:close/>
              </a:path>
            </a:pathLst>
          </a:cu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96434" y="1428736"/>
            <a:ext cx="2647566" cy="3783087"/>
          </a:xfrm>
          <a:custGeom>
            <a:avLst/>
            <a:gdLst/>
            <a:ahLst/>
            <a:cxnLst/>
            <a:rect l="l" t="t" r="r" b="b"/>
            <a:pathLst>
              <a:path w="2647566" h="3783087">
                <a:moveTo>
                  <a:pt x="783932" y="158"/>
                </a:moveTo>
                <a:cubicBezTo>
                  <a:pt x="1038673" y="3115"/>
                  <a:pt x="1338321" y="46949"/>
                  <a:pt x="1542290" y="69974"/>
                </a:cubicBezTo>
                <a:cubicBezTo>
                  <a:pt x="1915260" y="112076"/>
                  <a:pt x="2388074" y="155302"/>
                  <a:pt x="2561652" y="365139"/>
                </a:cubicBezTo>
                <a:cubicBezTo>
                  <a:pt x="2774308" y="561253"/>
                  <a:pt x="2531519" y="1485891"/>
                  <a:pt x="2480628" y="2035497"/>
                </a:cubicBezTo>
                <a:cubicBezTo>
                  <a:pt x="2393313" y="2612945"/>
                  <a:pt x="2397916" y="3389066"/>
                  <a:pt x="2181962" y="3675162"/>
                </a:cubicBezTo>
                <a:cubicBezTo>
                  <a:pt x="2033135" y="3856790"/>
                  <a:pt x="1367191" y="3763750"/>
                  <a:pt x="1011942" y="3720737"/>
                </a:cubicBezTo>
                <a:cubicBezTo>
                  <a:pt x="920154" y="3709622"/>
                  <a:pt x="808557" y="3697503"/>
                  <a:pt x="692219" y="3682508"/>
                </a:cubicBezTo>
                <a:lnTo>
                  <a:pt x="698263" y="2563642"/>
                </a:lnTo>
                <a:cubicBezTo>
                  <a:pt x="539729" y="2570022"/>
                  <a:pt x="487883" y="2447505"/>
                  <a:pt x="489980" y="2337745"/>
                </a:cubicBezTo>
                <a:lnTo>
                  <a:pt x="0" y="2337666"/>
                </a:lnTo>
                <a:cubicBezTo>
                  <a:pt x="28606" y="2130396"/>
                  <a:pt x="57596" y="1927598"/>
                  <a:pt x="77145" y="1762380"/>
                </a:cubicBezTo>
                <a:cubicBezTo>
                  <a:pt x="142870" y="1206900"/>
                  <a:pt x="162102" y="317942"/>
                  <a:pt x="323187" y="112090"/>
                </a:cubicBezTo>
                <a:cubicBezTo>
                  <a:pt x="380650" y="38627"/>
                  <a:pt x="514005" y="8417"/>
                  <a:pt x="677917" y="1573"/>
                </a:cubicBezTo>
                <a:cubicBezTo>
                  <a:pt x="712066" y="148"/>
                  <a:pt x="747541" y="-264"/>
                  <a:pt x="783932" y="158"/>
                </a:cubicBezTo>
                <a:close/>
              </a:path>
            </a:pathLst>
          </a:custGeom>
        </p:spPr>
      </p:pic>
      <p:sp>
        <p:nvSpPr>
          <p:cNvPr id="7" name="Текст 8"/>
          <p:cNvSpPr txBox="1">
            <a:spLocks/>
          </p:cNvSpPr>
          <p:nvPr/>
        </p:nvSpPr>
        <p:spPr>
          <a:xfrm>
            <a:off x="5000629" y="3643314"/>
            <a:ext cx="2143140" cy="245599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0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Июнь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0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Июль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40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Август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5720" y="214290"/>
            <a:ext cx="5822838" cy="39078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429388" y="571480"/>
            <a:ext cx="2571768" cy="255454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Какие приметы лета вы знаете?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86050" y="4572008"/>
            <a:ext cx="4286280" cy="83099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Назовите их.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142976" y="357166"/>
            <a:ext cx="6715172" cy="12003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Приметы лета.</a:t>
            </a:r>
            <a:endParaRPr lang="ru-RU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714489"/>
            <a:ext cx="7786742" cy="403187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Летом тепло и солнечно.</a:t>
            </a: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Дни длинные, ночи короткие.</a:t>
            </a: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На деревьях много листьев, растет      трава, цветы.</a:t>
            </a: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В огороде поспевают овощи, ягоды.</a:t>
            </a: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У животных появляются детеныши.</a:t>
            </a: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Много игр на улице.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7158" y="357166"/>
            <a:ext cx="5822838" cy="39078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785918" y="4429132"/>
            <a:ext cx="6858048" cy="132343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Какие летние праздники вы знаете?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5720" y="1142984"/>
            <a:ext cx="4560721" cy="3350166"/>
          </a:xfrm>
          <a:custGeom>
            <a:avLst/>
            <a:gdLst/>
            <a:ahLst/>
            <a:cxnLst/>
            <a:rect l="l" t="t" r="r" b="b"/>
            <a:pathLst>
              <a:path w="4846441" h="3350166">
                <a:moveTo>
                  <a:pt x="3987365" y="265"/>
                </a:moveTo>
                <a:cubicBezTo>
                  <a:pt x="4106807" y="-680"/>
                  <a:pt x="4219928" y="806"/>
                  <a:pt x="4322848" y="6439"/>
                </a:cubicBezTo>
                <a:cubicBezTo>
                  <a:pt x="4329682" y="31825"/>
                  <a:pt x="4355264" y="52787"/>
                  <a:pt x="4406863" y="61244"/>
                </a:cubicBezTo>
                <a:cubicBezTo>
                  <a:pt x="4290338" y="107571"/>
                  <a:pt x="4340437" y="237023"/>
                  <a:pt x="4416710" y="240744"/>
                </a:cubicBezTo>
                <a:cubicBezTo>
                  <a:pt x="4335921" y="277020"/>
                  <a:pt x="4358666" y="405553"/>
                  <a:pt x="4458728" y="461293"/>
                </a:cubicBezTo>
                <a:cubicBezTo>
                  <a:pt x="4350608" y="468687"/>
                  <a:pt x="4307392" y="625236"/>
                  <a:pt x="4451570" y="647840"/>
                </a:cubicBezTo>
                <a:cubicBezTo>
                  <a:pt x="4339849" y="730103"/>
                  <a:pt x="4402353" y="867347"/>
                  <a:pt x="4483840" y="915824"/>
                </a:cubicBezTo>
                <a:cubicBezTo>
                  <a:pt x="4357233" y="977460"/>
                  <a:pt x="4385768" y="1129263"/>
                  <a:pt x="4520810" y="1141931"/>
                </a:cubicBezTo>
                <a:cubicBezTo>
                  <a:pt x="4430767" y="1179000"/>
                  <a:pt x="4389165" y="1281820"/>
                  <a:pt x="4506162" y="1309548"/>
                </a:cubicBezTo>
                <a:cubicBezTo>
                  <a:pt x="4366957" y="1433281"/>
                  <a:pt x="4545068" y="1490717"/>
                  <a:pt x="4545156" y="1490745"/>
                </a:cubicBezTo>
                <a:cubicBezTo>
                  <a:pt x="4461854" y="1562187"/>
                  <a:pt x="4447626" y="1625849"/>
                  <a:pt x="4540857" y="1666330"/>
                </a:cubicBezTo>
                <a:cubicBezTo>
                  <a:pt x="4457213" y="1737801"/>
                  <a:pt x="4453882" y="1860179"/>
                  <a:pt x="4555086" y="1880870"/>
                </a:cubicBezTo>
                <a:cubicBezTo>
                  <a:pt x="4466670" y="1961138"/>
                  <a:pt x="4534496" y="2071830"/>
                  <a:pt x="4610704" y="2078818"/>
                </a:cubicBezTo>
                <a:cubicBezTo>
                  <a:pt x="4522757" y="2116174"/>
                  <a:pt x="4479059" y="2218708"/>
                  <a:pt x="4597810" y="2246751"/>
                </a:cubicBezTo>
                <a:cubicBezTo>
                  <a:pt x="4456963" y="2371563"/>
                  <a:pt x="4635138" y="2429461"/>
                  <a:pt x="4635208" y="2429483"/>
                </a:cubicBezTo>
                <a:cubicBezTo>
                  <a:pt x="4553620" y="2500778"/>
                  <a:pt x="4538021" y="2564558"/>
                  <a:pt x="4630910" y="2605068"/>
                </a:cubicBezTo>
                <a:cubicBezTo>
                  <a:pt x="4590762" y="2640194"/>
                  <a:pt x="4567990" y="2688744"/>
                  <a:pt x="4569617" y="2731943"/>
                </a:cubicBezTo>
                <a:cubicBezTo>
                  <a:pt x="4568545" y="2787955"/>
                  <a:pt x="4608628" y="2848831"/>
                  <a:pt x="4679943" y="2838996"/>
                </a:cubicBezTo>
                <a:cubicBezTo>
                  <a:pt x="4604541" y="2845453"/>
                  <a:pt x="4602071" y="2998047"/>
                  <a:pt x="4743754" y="2991507"/>
                </a:cubicBezTo>
                <a:cubicBezTo>
                  <a:pt x="4722543" y="3075524"/>
                  <a:pt x="4773321" y="3140860"/>
                  <a:pt x="4846441" y="3145583"/>
                </a:cubicBezTo>
                <a:lnTo>
                  <a:pt x="4844861" y="3147517"/>
                </a:lnTo>
                <a:cubicBezTo>
                  <a:pt x="4614818" y="3466942"/>
                  <a:pt x="3313004" y="3299819"/>
                  <a:pt x="2555497" y="3325991"/>
                </a:cubicBezTo>
                <a:cubicBezTo>
                  <a:pt x="1753715" y="3308018"/>
                  <a:pt x="697344" y="3447707"/>
                  <a:pt x="269984" y="3206798"/>
                </a:cubicBezTo>
                <a:cubicBezTo>
                  <a:pt x="-3373" y="3038100"/>
                  <a:pt x="7214" y="2127443"/>
                  <a:pt x="3846" y="1642790"/>
                </a:cubicBezTo>
                <a:cubicBezTo>
                  <a:pt x="477" y="1157821"/>
                  <a:pt x="-34174" y="271128"/>
                  <a:pt x="191538" y="139638"/>
                </a:cubicBezTo>
                <a:cubicBezTo>
                  <a:pt x="374899" y="-5726"/>
                  <a:pt x="1740239" y="57338"/>
                  <a:pt x="2508334" y="50086"/>
                </a:cubicBezTo>
                <a:cubicBezTo>
                  <a:pt x="2940387" y="46007"/>
                  <a:pt x="3513598" y="4014"/>
                  <a:pt x="3987365" y="265"/>
                </a:cubicBezTo>
                <a:close/>
              </a:path>
            </a:pathLst>
          </a:cu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214810" y="428604"/>
            <a:ext cx="2987150" cy="4131434"/>
          </a:xfrm>
          <a:custGeom>
            <a:avLst/>
            <a:gdLst/>
            <a:ahLst/>
            <a:cxnLst/>
            <a:rect l="l" t="t" r="r" b="b"/>
            <a:pathLst>
              <a:path w="2987150" h="4131434">
                <a:moveTo>
                  <a:pt x="2171474" y="22"/>
                </a:moveTo>
                <a:cubicBezTo>
                  <a:pt x="2400394" y="927"/>
                  <a:pt x="2605277" y="30794"/>
                  <a:pt x="2732782" y="124336"/>
                </a:cubicBezTo>
                <a:cubicBezTo>
                  <a:pt x="2905826" y="218945"/>
                  <a:pt x="2958966" y="620456"/>
                  <a:pt x="2987150" y="1060472"/>
                </a:cubicBezTo>
                <a:cubicBezTo>
                  <a:pt x="2934479" y="1056666"/>
                  <a:pt x="2889390" y="1113126"/>
                  <a:pt x="2927209" y="1177312"/>
                </a:cubicBezTo>
                <a:cubicBezTo>
                  <a:pt x="2869526" y="1208737"/>
                  <a:pt x="2837308" y="1281407"/>
                  <a:pt x="2931861" y="1319938"/>
                </a:cubicBezTo>
                <a:cubicBezTo>
                  <a:pt x="2828209" y="1338871"/>
                  <a:pt x="2845581" y="1459178"/>
                  <a:pt x="2906960" y="1478185"/>
                </a:cubicBezTo>
                <a:cubicBezTo>
                  <a:pt x="2841264" y="1492895"/>
                  <a:pt x="2830597" y="1589793"/>
                  <a:pt x="2884281" y="1655296"/>
                </a:cubicBezTo>
                <a:cubicBezTo>
                  <a:pt x="2858593" y="1665632"/>
                  <a:pt x="2839051" y="1689141"/>
                  <a:pt x="2838444" y="1718790"/>
                </a:cubicBezTo>
                <a:cubicBezTo>
                  <a:pt x="2834677" y="1736887"/>
                  <a:pt x="2835321" y="1756788"/>
                  <a:pt x="2840970" y="1776091"/>
                </a:cubicBezTo>
                <a:cubicBezTo>
                  <a:pt x="2790679" y="1810939"/>
                  <a:pt x="2767881" y="1875733"/>
                  <a:pt x="2856079" y="1911798"/>
                </a:cubicBezTo>
                <a:cubicBezTo>
                  <a:pt x="2752427" y="1930731"/>
                  <a:pt x="2769747" y="2051445"/>
                  <a:pt x="2831386" y="2068420"/>
                </a:cubicBezTo>
                <a:cubicBezTo>
                  <a:pt x="2758762" y="2085133"/>
                  <a:pt x="2753902" y="2200116"/>
                  <a:pt x="2825488" y="2266260"/>
                </a:cubicBezTo>
                <a:cubicBezTo>
                  <a:pt x="2735802" y="2253125"/>
                  <a:pt x="2671941" y="2380372"/>
                  <a:pt x="2785614" y="2425893"/>
                </a:cubicBezTo>
                <a:cubicBezTo>
                  <a:pt x="2679331" y="2476693"/>
                  <a:pt x="2705366" y="2606368"/>
                  <a:pt x="2763100" y="2662892"/>
                </a:cubicBezTo>
                <a:cubicBezTo>
                  <a:pt x="2648418" y="2693212"/>
                  <a:pt x="2644044" y="2829314"/>
                  <a:pt x="2752064" y="2864615"/>
                </a:cubicBezTo>
                <a:cubicBezTo>
                  <a:pt x="2671736" y="2880341"/>
                  <a:pt x="2618993" y="2961531"/>
                  <a:pt x="2709525" y="3006566"/>
                </a:cubicBezTo>
                <a:cubicBezTo>
                  <a:pt x="2573220" y="3088181"/>
                  <a:pt x="2708270" y="3169875"/>
                  <a:pt x="2708333" y="3169913"/>
                </a:cubicBezTo>
                <a:cubicBezTo>
                  <a:pt x="2627244" y="3216507"/>
                  <a:pt x="2604008" y="3268858"/>
                  <a:pt x="2672795" y="3320605"/>
                </a:cubicBezTo>
                <a:cubicBezTo>
                  <a:pt x="2651324" y="3332890"/>
                  <a:pt x="2633774" y="3349240"/>
                  <a:pt x="2621292" y="3367511"/>
                </a:cubicBezTo>
                <a:lnTo>
                  <a:pt x="621195" y="3367184"/>
                </a:lnTo>
                <a:cubicBezTo>
                  <a:pt x="620895" y="3466825"/>
                  <a:pt x="508811" y="3562287"/>
                  <a:pt x="412612" y="3563167"/>
                </a:cubicBezTo>
                <a:cubicBezTo>
                  <a:pt x="413063" y="3748711"/>
                  <a:pt x="411963" y="3939109"/>
                  <a:pt x="410096" y="4131434"/>
                </a:cubicBezTo>
                <a:lnTo>
                  <a:pt x="406179" y="4127835"/>
                </a:lnTo>
                <a:cubicBezTo>
                  <a:pt x="265368" y="3989988"/>
                  <a:pt x="226041" y="2877139"/>
                  <a:pt x="166270" y="2254310"/>
                </a:cubicBezTo>
                <a:cubicBezTo>
                  <a:pt x="106502" y="1631483"/>
                  <a:pt x="-89840" y="655621"/>
                  <a:pt x="48182" y="391601"/>
                </a:cubicBezTo>
                <a:cubicBezTo>
                  <a:pt x="179461" y="140355"/>
                  <a:pt x="1018665" y="94066"/>
                  <a:pt x="1465954" y="49469"/>
                </a:cubicBezTo>
                <a:cubicBezTo>
                  <a:pt x="1689598" y="27171"/>
                  <a:pt x="1942555" y="-884"/>
                  <a:pt x="2171474" y="22"/>
                </a:cubicBezTo>
                <a:close/>
              </a:path>
            </a:pathLst>
          </a:cu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215074" y="2143116"/>
            <a:ext cx="2786082" cy="3783087"/>
          </a:xfrm>
          <a:custGeom>
            <a:avLst/>
            <a:gdLst/>
            <a:ahLst/>
            <a:cxnLst/>
            <a:rect l="l" t="t" r="r" b="b"/>
            <a:pathLst>
              <a:path w="2647566" h="3783087">
                <a:moveTo>
                  <a:pt x="783932" y="158"/>
                </a:moveTo>
                <a:cubicBezTo>
                  <a:pt x="1038673" y="3115"/>
                  <a:pt x="1338321" y="46949"/>
                  <a:pt x="1542290" y="69974"/>
                </a:cubicBezTo>
                <a:cubicBezTo>
                  <a:pt x="1915260" y="112076"/>
                  <a:pt x="2388074" y="155302"/>
                  <a:pt x="2561652" y="365139"/>
                </a:cubicBezTo>
                <a:cubicBezTo>
                  <a:pt x="2774308" y="561253"/>
                  <a:pt x="2531519" y="1485891"/>
                  <a:pt x="2480628" y="2035497"/>
                </a:cubicBezTo>
                <a:cubicBezTo>
                  <a:pt x="2393313" y="2612945"/>
                  <a:pt x="2397916" y="3389066"/>
                  <a:pt x="2181962" y="3675162"/>
                </a:cubicBezTo>
                <a:cubicBezTo>
                  <a:pt x="2033135" y="3856790"/>
                  <a:pt x="1367191" y="3763750"/>
                  <a:pt x="1011942" y="3720737"/>
                </a:cubicBezTo>
                <a:cubicBezTo>
                  <a:pt x="920154" y="3709622"/>
                  <a:pt x="808557" y="3697503"/>
                  <a:pt x="692219" y="3682508"/>
                </a:cubicBezTo>
                <a:lnTo>
                  <a:pt x="698263" y="2563642"/>
                </a:lnTo>
                <a:cubicBezTo>
                  <a:pt x="539729" y="2570022"/>
                  <a:pt x="487883" y="2447505"/>
                  <a:pt x="489980" y="2337745"/>
                </a:cubicBezTo>
                <a:lnTo>
                  <a:pt x="0" y="2337666"/>
                </a:lnTo>
                <a:cubicBezTo>
                  <a:pt x="28606" y="2130396"/>
                  <a:pt x="57596" y="1927598"/>
                  <a:pt x="77145" y="1762380"/>
                </a:cubicBezTo>
                <a:cubicBezTo>
                  <a:pt x="142870" y="1206900"/>
                  <a:pt x="162102" y="317942"/>
                  <a:pt x="323187" y="112090"/>
                </a:cubicBezTo>
                <a:cubicBezTo>
                  <a:pt x="380650" y="38627"/>
                  <a:pt x="514005" y="8417"/>
                  <a:pt x="677917" y="1573"/>
                </a:cubicBezTo>
                <a:cubicBezTo>
                  <a:pt x="712066" y="148"/>
                  <a:pt x="747541" y="-264"/>
                  <a:pt x="783932" y="158"/>
                </a:cubicBezTo>
                <a:close/>
              </a:path>
            </a:pathLst>
          </a:custGeom>
        </p:spPr>
      </p:pic>
      <p:sp>
        <p:nvSpPr>
          <p:cNvPr id="7" name="Прямоугольник 6"/>
          <p:cNvSpPr/>
          <p:nvPr/>
        </p:nvSpPr>
        <p:spPr>
          <a:xfrm>
            <a:off x="2857488" y="3786190"/>
            <a:ext cx="4214842" cy="224676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День защиты детей  </a:t>
            </a:r>
          </a:p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(1 июня)                                День независимости России (12 июня)</a:t>
            </a:r>
          </a:p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День семьи (8 июля)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5720" y="214290"/>
            <a:ext cx="5822838" cy="39078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357950" y="428604"/>
            <a:ext cx="2286016" cy="255454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 что можно играть летом?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4524854"/>
            <a:ext cx="6000792" cy="64633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(летние развлечения)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571604" y="1643050"/>
            <a:ext cx="6786610" cy="45243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Летом можно ходить в лес, много гулять.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Играть в футбол.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Кататься на роликах.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Играть в волейбол, бадминтон.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Кататься на самокате.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- Купаться.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85728"/>
            <a:ext cx="8572560" cy="83099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Летние развлечения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363</Words>
  <Application>Microsoft Office PowerPoint</Application>
  <PresentationFormat>Экран (4:3)</PresentationFormat>
  <Paragraphs>50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21</cp:revision>
  <dcterms:created xsi:type="dcterms:W3CDTF">2018-07-22T13:50:33Z</dcterms:created>
  <dcterms:modified xsi:type="dcterms:W3CDTF">2024-07-16T16:55:35Z</dcterms:modified>
</cp:coreProperties>
</file>