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zbez.com/sites/azbez.com/files/images/006_kopiya_2.preview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zbez.com/sites/azbez.com/files/images/007_kopiya.preview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http://crr392.com/DOC/0008-005-Osnovnye-pravila-bezopasnogo-povedenija-n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zbez.com/sites/azbez.com/files/images/003_5.preview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ezopasnost-detej.ru/images/2013/131-1-bezopasnost-na-vode-dlya-doshkolnikov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ezopasnost-detej.ru/images/2013/108-1-bezopasnost-letom-kartinki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://azbez.com/sites/azbez.com/files/images/005_kopiya1.preview.jpg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pic>
        <p:nvPicPr>
          <p:cNvPr id="5" name="Picture 2" descr="C:\Users\1\Documents\ЛММ\БЕЗОПАСНОСТЬ\исх. безопасность на воде\проект слайды\Рисунок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95426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248" y="5072073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Подготовила  воспитатель: МБДОУ № </a:t>
            </a:r>
            <a:r>
              <a:rPr lang="ru-RU" i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7</a:t>
            </a:r>
            <a:r>
              <a:rPr lang="ru-RU" i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«Жемчужинка»</a:t>
            </a:r>
          </a:p>
          <a:p>
            <a:pPr algn="r"/>
            <a:r>
              <a:rPr lang="ru-RU" i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                                                                                            Павленко Т.М.</a:t>
            </a:r>
            <a:endParaRPr lang="ru-RU" i="1" dirty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57950" y="214290"/>
            <a:ext cx="25717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большим, и детям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Хочется сказать: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 незнакомом месте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Вам нельзя нырять!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Может очень мелкой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Речка оказаться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400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      А в песок опасно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Головой втыкаться!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Сучья, камни, стёкла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Спрятались на дне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Их заметить сложно</a:t>
            </a:r>
            <a:endParaRPr lang="ru-RU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 водной глубине</a:t>
            </a:r>
            <a:endParaRPr 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Рисунок 5" descr="C:\Users\1\Documents\ЛММ\БЕЗОПАСНОСТЬ\исх. безопасность на воде\проект слайды\Рисунок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571480"/>
            <a:ext cx="5019676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571612"/>
            <a:ext cx="4214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топи другого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может оказаться, </a:t>
            </a:r>
            <a:endParaRPr lang="ru-RU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Что воды случится другу наглотаться, </a:t>
            </a:r>
            <a:endParaRPr lang="ru-RU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Он запаникует, вырываться станет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тебя с собою под воду затянет! </a:t>
            </a:r>
          </a:p>
          <a:p>
            <a:pPr eaLnBrk="0" hangingPunct="0"/>
            <a:endParaRPr lang="ru-RU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игра такая грустно завершится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Мы вам не желаем в речке утопиться! </a:t>
            </a:r>
            <a:endParaRPr lang="ru-RU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53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Если развлекаться будешь на воде, </a:t>
            </a:r>
            <a:endParaRPr lang="ru-RU" sz="4000" dirty="0" smtClean="0">
              <a:cs typeface="Times New Roman" pitchFamily="18" charset="0"/>
            </a:endParaRPr>
          </a:p>
          <a:p>
            <a:pPr algn="ctr" eaLnBrk="0" hangingPunct="0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Проследи, чтоб шутка не вела к беде</a:t>
            </a:r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4000" dirty="0">
              <a:cs typeface="Times New Roman" pitchFamily="18" charset="0"/>
            </a:endParaRPr>
          </a:p>
        </p:txBody>
      </p:sp>
      <p:pic>
        <p:nvPicPr>
          <p:cNvPr id="7" name="Рисунок 6" descr="C:\Users\1\Documents\ЛММ\БЕЗОПАСНОСТЬ\исх. безопасность на воде\проект слайды\Рисунок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28802"/>
            <a:ext cx="4143372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14678" y="1643050"/>
            <a:ext cx="59293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endParaRPr lang="ru-RU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endParaRPr lang="ru-RU" sz="2400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Может водой с головою накрыть,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Может дыхание перехватить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Спорить не стоит с такими волнами!</a:t>
            </a:r>
            <a:endParaRPr lang="ru-RU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Ты по возможности их избегай,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Близко к корабликам не подплывай:</a:t>
            </a:r>
            <a:endParaRPr lang="ru-RU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Сверху  пловца</a:t>
            </a:r>
          </a:p>
          <a:p>
            <a:pPr algn="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разглядеть очень сложно,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Затормозить на воде невозможно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Будет печальным финал, вероятно: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Вряд ли ты сможешь вернуться обратно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857232"/>
            <a:ext cx="3571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b="1" dirty="0" smtClean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Спорить не стоит с такими волнами!</a:t>
            </a:r>
            <a:endParaRPr 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642918"/>
            <a:ext cx="5286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endParaRPr lang="ru-RU" sz="2400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Катятся волны от лодок с судами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" name="Рисунок 3" descr="На волнах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382" y="1428736"/>
            <a:ext cx="3905256" cy="4286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3438" y="571480"/>
            <a:ext cx="4357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Пляж буйками окружён</a:t>
            </a:r>
            <a:endParaRPr lang="ru-RU" sz="2800" dirty="0" smtClean="0">
              <a:solidFill>
                <a:srgbClr val="FF0000"/>
              </a:solidFill>
            </a:endParaRPr>
          </a:p>
          <a:p>
            <a:pPr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От судов, коряг и волн. </a:t>
            </a:r>
            <a:endParaRPr lang="ru-RU" sz="2800" dirty="0" smtClean="0">
              <a:solidFill>
                <a:srgbClr val="FF0000"/>
              </a:solidFill>
            </a:endParaRPr>
          </a:p>
          <a:p>
            <a:pPr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Значит, можно здесь купаться, </a:t>
            </a:r>
            <a:endParaRPr lang="ru-RU" sz="2800" dirty="0" smtClean="0">
              <a:solidFill>
                <a:srgbClr val="FF0000"/>
              </a:solidFill>
            </a:endParaRPr>
          </a:p>
          <a:p>
            <a:pPr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Ничего не опасаться. </a:t>
            </a:r>
            <a:endParaRPr lang="ru-RU" sz="2800" dirty="0" smtClean="0">
              <a:solidFill>
                <a:srgbClr val="FF0000"/>
              </a:solidFill>
            </a:endParaRPr>
          </a:p>
          <a:p>
            <a:pPr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Веселитесь, как хотите, </a:t>
            </a:r>
            <a:endParaRPr lang="ru-RU" sz="2800" dirty="0" smtClean="0">
              <a:solidFill>
                <a:srgbClr val="FF0000"/>
              </a:solidFill>
            </a:endParaRPr>
          </a:p>
          <a:p>
            <a:pPr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Но, пожалуйста, учтите:</a:t>
            </a:r>
            <a:endParaRPr lang="ru-RU" sz="2800" dirty="0" smtClean="0">
              <a:solidFill>
                <a:srgbClr val="FF0000"/>
              </a:solidFill>
            </a:endParaRPr>
          </a:p>
          <a:p>
            <a:pPr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Чтобы жизнь не потерять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2800" dirty="0" smtClean="0">
              <a:solidFill>
                <a:srgbClr val="FF0000"/>
              </a:solidFill>
            </a:endParaRPr>
          </a:p>
          <a:p>
            <a:pPr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За буйки не заплывать!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Рисунок 5" descr="C:\Users\1\Documents\ЛММ\БЕЗОПАСНОСТЬ\исх. безопасность на воде\проект слайды\Рисунок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071810"/>
            <a:ext cx="4286280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500438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надо безобразничать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делать дырки в круге;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стоит жизнью рисковать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Ни другу, ни подруге.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Но если ты, но если ты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Шалун и злой проказник </a:t>
            </a: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Недалеко и до беды: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Дырявый круг опасен.</a:t>
            </a:r>
            <a:endParaRPr 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Рисунок 1" descr="C:\Users\1\Documents\ЛММ\БЕЗОПАСНОСТЬ\исх. безопасность на воде\проект слайды\Рисунок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3254206" cy="2715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2" descr="C:\Users\1\Documents\ЛММ\БЕЗОПАСНОСТЬ\исх. безопасность на воде\проект слайды\Рисунок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642918"/>
            <a:ext cx="4214842" cy="2714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43372" y="500042"/>
            <a:ext cx="47863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Около сточной трубы не купайтесь</a:t>
            </a:r>
            <a:endParaRPr lang="ru-RU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Может вас прямо в трубу затянуть</a:t>
            </a:r>
            <a:endParaRPr lang="ru-RU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не получиться, как не старайтесь</a:t>
            </a:r>
            <a:endParaRPr lang="ru-RU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Вынырнуть вверх, чтобы воздух вдохнуть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Очень опасно, запомните братцы!</a:t>
            </a:r>
            <a:endParaRPr lang="ru-RU" sz="2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Рядом со сточной трубой развлекаться!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" name="Рисунок 6" descr="C:\Users\1\Documents\ЛММ\БЕЗОПАСНОСТЬ\исх. безопасность на воде\проект слайды\Рисунок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290"/>
            <a:ext cx="3329014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1\Documents\ЛММ\БЕЗОПАСНОСТЬ\исх. безопасность на воде\проект слайды\Рисунок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571876"/>
            <a:ext cx="2928958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571876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 самодельном плоту по воде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Едут мальчишки вдогонку мечте.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Трое матросов, один капитан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Мчатся на поиски сказочных стран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Только разъехались брёвна в плоту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не догнали мальчишки мечту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Очень опасно с рекою шутить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на плоту за мечтою поплыть.</a:t>
            </a:r>
            <a:endParaRPr 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Рисунок 45" descr="http://azbez.com/sites/azbez.com/files/images/007_kopiya.300x3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214290"/>
            <a:ext cx="7459372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Весело качаться детям на волнах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 цветных матрасах, надувных кругах.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Только непременно вы должны узнать: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Далеко не надо в воду заплывать!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Может прохудиться круг или матрас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Кто спасти успеет из пучины вас?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перевернуться на волнах легко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Так что не советуем плавать далеко! </a:t>
            </a:r>
            <a:endParaRPr 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Picture 2" descr="Презентации правила поведения на воде - скачать решебник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928793" y="3357562"/>
            <a:ext cx="5576497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714620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Если вы в лодке поплыть захотите,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То обязательно, дети, учтите: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Можно кататься весь день, до заката,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Только раскачивать лодку не надо,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за красивым цветком не тянуться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Может судёнышко перевернуться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Всплыть не сумеешь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тогда быть беде!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Будь осторожен всегда на воде! </a:t>
            </a:r>
            <a:endParaRPr 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" name="Рисунок 4" descr="Крен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0"/>
            <a:ext cx="5638800" cy="2786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1"/>
            <a:ext cx="8643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             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Инструкция </a:t>
            </a:r>
          </a:p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по оказанию первой   медицинской помощи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49" y="3500438"/>
            <a:ext cx="2852701" cy="3006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500438"/>
            <a:ext cx="3072946" cy="2935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pic>
        <p:nvPicPr>
          <p:cNvPr id="5" name="Picture 2" descr="C:\Users\1\Documents\ЛММ\БЕЗОПАСНОСТЬ\исх. безопасность на воде\проект слайды\Рисунок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86800" cy="594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8847"/>
            <a:ext cx="65722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Спасение утопающего</a:t>
            </a:r>
          </a:p>
          <a:p>
            <a:pPr eaLnBrk="0" hangingPunct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Спасти утопающего непросто даже взрослому.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 Не стоит сломя голову бросаться в воду..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 Первое, что вы должны сделать, увидев тонущего человека, — привлечь внимание окружающих криком «Человек тонет!».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 Затем посмотрите, нет ли рядом спасательного средства. Им может стать все, что плавает на воде и что вы можете добросить до тонущего: спасательный круг, резиновая камера и др.</a:t>
            </a:r>
          </a:p>
          <a:p>
            <a:pPr eaLnBrk="0" hangingPunct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 Попробуйте, если это возможно, дотянуться до тонущего рукой, палкой, толстой веткой или бросьте ему веревку.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Если рядом никого нет, можно попытаться спасти утопающего, подплыв к нему сзади и схватив за волосы, после чего вернуться с ним на безопасную глубину. Но это возможно только в самом крайнем случае и если вы очень хорошо плаваете.</a:t>
            </a:r>
          </a:p>
          <a:p>
            <a:pPr eaLnBrk="0" hangingPunct="0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Соблюдайте правила поведения на воде!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99" descr="Безопасность на воде для дошкольников. Малыш купается">
            <a:hlinkClick r:id="rId3" tooltip="&quot;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2144" y="4544230"/>
            <a:ext cx="3408911" cy="2189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Транспортировка на берег.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071546"/>
            <a:ext cx="32861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Вытащите пострадавшего из воды.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Для этого подплывите к нему сзади и плывите с ним к берегу, ухватив его за воротник одежды или за волосы.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Голова утопавшего должна находиться над водой.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Ни в коем случае не подплывайте к пострадавшему спереди и не пытайтесь вытащить его из воды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57752" y="1122846"/>
            <a:ext cx="3929090" cy="5602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572008"/>
            <a:ext cx="3060700" cy="2111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pic>
        <p:nvPicPr>
          <p:cNvPr id="5" name="Picture 2" descr="F:\БЕЗОПАСНОСТЬ\000325_262866_Infograf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6898"/>
            <a:ext cx="8482042" cy="675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0"/>
            <a:ext cx="800105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Знать  об  этом</a:t>
            </a:r>
          </a:p>
          <a:p>
            <a:pPr algn="ctr"/>
            <a:r>
              <a:rPr lang="ru-RU" sz="88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должен   каждый,</a:t>
            </a:r>
          </a:p>
          <a:p>
            <a:pPr algn="ctr"/>
            <a:r>
              <a:rPr lang="ru-RU" sz="88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БЕЗОПАСНОСТЬ - </a:t>
            </a:r>
          </a:p>
          <a:p>
            <a:pPr algn="ctr"/>
            <a:r>
              <a:rPr lang="ru-RU" sz="88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ЭТО   ВАЖНО!</a:t>
            </a:r>
            <a:endParaRPr lang="ru-RU" sz="88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pic>
        <p:nvPicPr>
          <p:cNvPr id="5" name="Picture 2" descr="I:\проект слайды\Рисунок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617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pic>
        <p:nvPicPr>
          <p:cNvPr id="5" name="Picture 2" descr="C:\Users\1\Documents\ЛММ\БЕЗОПАСНОСТЬ\исх. безопасность на воде\проект слайды\Рисунок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28604"/>
            <a:ext cx="8339166" cy="5984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pic>
        <p:nvPicPr>
          <p:cNvPr id="5" name="Picture 2" descr="C:\Users\1\Documents\ЛММ\БЕЗОПАСНОСТЬ\исх. безопасность на воде\проект слайды\Рисунок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8558242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1071546"/>
            <a:ext cx="72866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Отправляясь отдыхать на море (или на любой другой водоем) познакомьте детей с опасными ситуациями, которые им могут встретиться на воде.</a:t>
            </a:r>
            <a:endParaRPr lang="ru-RU" sz="2800" b="1" dirty="0" smtClean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Прочитайте стихи и покажите ребенку картинки, на которых наглядно показано, каких опасных ситуаций следует избегать. </a:t>
            </a:r>
          </a:p>
          <a:p>
            <a:pPr algn="ctr" eaLnBrk="0" hangingPunct="0"/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Используйте интернет-ресурсы   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ru-RU" sz="48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Уважаемые   родители   и   педагоги</a:t>
            </a:r>
            <a:endParaRPr lang="ru-RU" sz="48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643445"/>
            <a:ext cx="85725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kern="10" spc="-360" dirty="0" smtClean="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Учите  своих  детей </a:t>
            </a:r>
          </a:p>
          <a:p>
            <a:pPr algn="ctr"/>
            <a:r>
              <a:rPr lang="ru-RU" sz="4400" kern="10" spc="-360" dirty="0" smtClean="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беречь  свою  жизнь</a:t>
            </a:r>
          </a:p>
          <a:p>
            <a:pPr algn="ctr"/>
            <a:r>
              <a:rPr lang="ru-RU" sz="4400" kern="10" spc="-360" dirty="0" smtClean="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и  здоровье!</a:t>
            </a:r>
            <a:endParaRPr lang="ru-RU" sz="4400" kern="10" spc="-360" dirty="0">
              <a:ln w="12700" algn="ctr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pic>
        <p:nvPicPr>
          <p:cNvPr id="5" name="Picture 2" descr="C:\Users\1\Documents\ЛММ\БЕЗОПАСНОСТЬ\исх. безопасность на воде\проект слайды\Рисунок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3714752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переохлаждайтесь и не перегревайтесь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3286124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После приема пищи сделайте перерыв 1,5-2 часа.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4429132"/>
            <a:ext cx="471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купайтесь при температуре воды ниже 18 градусов, а воздуха ниже 22 градусов.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5286388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находитесь длительное время под палящими лучами солнца</a:t>
            </a:r>
            <a:r>
              <a:rPr lang="ru-RU" sz="1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786057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Купайтесь только в отведенных для этого местах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Рисунок 69" descr="Картинка о безопасности летом">
            <a:hlinkClick r:id="rId3" tooltip="&quot;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85728"/>
            <a:ext cx="3400174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38" descr="http://azbez.com/sites/azbez.com/files/images/005_kopiya1.300x300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285728"/>
            <a:ext cx="3231855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214422"/>
            <a:ext cx="40719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 высоком берегу,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Дети не играйте!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Из-под ног уйти земля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Может, так и знайте!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с обрыва прямо вниз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 воду полетите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останется кричать: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Люди, помогите!!!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»</a:t>
            </a:r>
            <a:endParaRPr lang="ru-RU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Рисунок 5" descr="C:\Users\1\Documents\ЛММ\БЕЗОПАСНОСТЬ\исх. безопасность на воде\проект слайды\Рисунок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857232"/>
            <a:ext cx="3857652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38"/>
            <a:ext cx="9143999" cy="68614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571480"/>
            <a:ext cx="335758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Когда вокруг грохочет гром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молния сверкает,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лезь в открытый водоём!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Ведь всякое бывает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если ты в грозу попал,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плавай, не купайся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Лишь только дождик застучал,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 берег выбирайся! </a:t>
            </a: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Рисунок 5" descr="C:\Users\1\Documents\ЛММ\БЕЗОПАСНОСТЬ\исх. безопасность на воде\проект слайды\Рисунок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214422"/>
            <a:ext cx="4214842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899</Words>
  <Application>Microsoft Office PowerPoint</Application>
  <PresentationFormat>Экран (4:3)</PresentationFormat>
  <Paragraphs>87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Georgia</vt:lpstr>
      <vt:lpstr>Impact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2016-11-27T14:03:08Z</dcterms:created>
  <dcterms:modified xsi:type="dcterms:W3CDTF">2024-07-16T16:55:51Z</dcterms:modified>
</cp:coreProperties>
</file>