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" name="chimes.wav"/>
          </p:stSnd>
        </p:sndAc>
      </p:transition>
    </mc:Choice>
    <mc:Fallback xmlns="">
      <p:transition advClick="0" advTm="15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0176-E1B4-4DAD-8189-9E87A51B5291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AC812-2DE5-4F91-ACB2-3F4ECA311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13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9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5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9.wdp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microsoft.com/office/2007/relationships/hdphoto" Target="../media/hdphoto5.wdp"/><Relationship Id="rId1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8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microsoft.com/office/2007/relationships/hdphoto" Target="../media/hdphoto8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019870"/>
            <a:ext cx="9143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МБДОУ детский </a:t>
            </a:r>
            <a:r>
              <a:rPr lang="ru-RU" sz="3200" dirty="0">
                <a:solidFill>
                  <a:srgbClr val="7030A0"/>
                </a:solidFill>
              </a:rPr>
              <a:t>с</a:t>
            </a:r>
            <a:r>
              <a:rPr lang="ru-RU" sz="3200" dirty="0" smtClean="0">
                <a:solidFill>
                  <a:srgbClr val="7030A0"/>
                </a:solidFill>
              </a:rPr>
              <a:t>ад №7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с</a:t>
            </a:r>
            <a:r>
              <a:rPr lang="ru-RU" sz="3200" dirty="0" smtClean="0">
                <a:solidFill>
                  <a:srgbClr val="7030A0"/>
                </a:solidFill>
              </a:rPr>
              <a:t>редняя группа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sz="2000" b="1" dirty="0" smtClean="0">
                <a:solidFill>
                  <a:srgbClr val="7030A0"/>
                </a:solidFill>
              </a:rPr>
              <a:t>Интерактивная </a:t>
            </a:r>
            <a:r>
              <a:rPr lang="ru-RU" sz="2000" b="1" dirty="0">
                <a:solidFill>
                  <a:srgbClr val="7030A0"/>
                </a:solidFill>
              </a:rPr>
              <a:t>игра-загадки </a:t>
            </a:r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>
                <a:solidFill>
                  <a:srgbClr val="7030A0"/>
                </a:solidFill>
              </a:rPr>
              <a:t>Прогулка в </a:t>
            </a:r>
            <a:r>
              <a:rPr lang="ru-RU" sz="2000" b="1" dirty="0" smtClean="0">
                <a:solidFill>
                  <a:srgbClr val="7030A0"/>
                </a:solidFill>
              </a:rPr>
              <a:t>лес».</a:t>
            </a:r>
            <a:endParaRPr lang="ru-RU" sz="2000" dirty="0">
              <a:solidFill>
                <a:srgbClr val="7030A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Подготовила воспитатель: Павленко Т.М.</a:t>
            </a:r>
          </a:p>
        </p:txBody>
      </p:sp>
    </p:spTree>
    <p:extLst>
      <p:ext uri="{BB962C8B-B14F-4D97-AF65-F5344CB8AC3E}">
        <p14:creationId xmlns:p14="http://schemas.microsoft.com/office/powerpoint/2010/main" val="8633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3712191" y="354842"/>
            <a:ext cx="4722125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птицы живут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154" y="974889"/>
            <a:ext cx="3704197" cy="3605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7161">
            <a:off x="2591517" y="1607594"/>
            <a:ext cx="2836950" cy="2610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054" y="4408578"/>
            <a:ext cx="3423689" cy="2276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43" y="3754172"/>
            <a:ext cx="2307608" cy="2576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06" y="4579508"/>
            <a:ext cx="4094179" cy="2264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85000" l="10497" r="90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458" y="1696010"/>
            <a:ext cx="4089027" cy="258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353" y="1495995"/>
            <a:ext cx="2047165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Хоть я не молоток — По дереву стучу: В нем каждый уголок Обследовать хочу. Хожу я в шапке красной И акробат </a:t>
            </a:r>
            <a:r>
              <a:rPr lang="ru-RU" sz="2000" dirty="0" smtClean="0"/>
              <a:t>прекрасный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79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4094328" y="354842"/>
            <a:ext cx="3466532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растёт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58" y="4446469"/>
            <a:ext cx="4462818" cy="2759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3877">
            <a:off x="8443494" y="1178202"/>
            <a:ext cx="1592734" cy="1381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2261">
            <a:off x="7468215" y="2759865"/>
            <a:ext cx="2436091" cy="2636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317" y="4158160"/>
            <a:ext cx="2462822" cy="2732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98" y="4435233"/>
            <a:ext cx="2843704" cy="2050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28" y="3976971"/>
            <a:ext cx="2109715" cy="184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8851">
            <a:off x="5052356" y="1748758"/>
            <a:ext cx="2925925" cy="14467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698" y="1448476"/>
            <a:ext cx="226552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Разгадать вам здесь придётся, Как лесной тот плод зовётся, Что на дереве растёт, Да и белочка грызёт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6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4094328" y="354842"/>
            <a:ext cx="3466532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растёт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8851">
            <a:off x="4918281" y="1725978"/>
            <a:ext cx="2925925" cy="144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3877">
            <a:off x="8443494" y="1178202"/>
            <a:ext cx="1592734" cy="1381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98" y="4435233"/>
            <a:ext cx="2843704" cy="2050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28" y="3976971"/>
            <a:ext cx="2109715" cy="1849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317" y="4158160"/>
            <a:ext cx="2462822" cy="2732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2261">
            <a:off x="7468215" y="2759865"/>
            <a:ext cx="2436091" cy="2636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58" y="4446469"/>
            <a:ext cx="4462818" cy="2759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5469" y="1785354"/>
            <a:ext cx="206081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Весь Антошка — Шляпка да ножка. Дождь пойдёт — Он подрастёт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68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4094328" y="354842"/>
            <a:ext cx="3466532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растёт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3877">
            <a:off x="8443494" y="1178202"/>
            <a:ext cx="1592734" cy="1381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8851">
            <a:off x="4918281" y="1725978"/>
            <a:ext cx="2925925" cy="1446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2261">
            <a:off x="7468215" y="2759865"/>
            <a:ext cx="2436091" cy="2636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58" y="4446469"/>
            <a:ext cx="4462818" cy="275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317" y="4158160"/>
            <a:ext cx="2462822" cy="2732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28" y="3976971"/>
            <a:ext cx="2109715" cy="1849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98" y="4435233"/>
            <a:ext cx="2843704" cy="2050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082" y="1402009"/>
            <a:ext cx="18431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Красной стеной Стоят передо мной Ягодки малые Как бусинки алые</a:t>
            </a:r>
            <a:r>
              <a:rPr lang="ru-RU" sz="2000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4094328" y="354842"/>
            <a:ext cx="3466532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растёт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3877">
            <a:off x="8443494" y="1178202"/>
            <a:ext cx="1592734" cy="1381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8851">
            <a:off x="4918281" y="1725978"/>
            <a:ext cx="2925925" cy="144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2261">
            <a:off x="7468215" y="2759865"/>
            <a:ext cx="2436091" cy="2636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58" y="4446469"/>
            <a:ext cx="4462818" cy="2759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317" y="4158160"/>
            <a:ext cx="2462822" cy="2732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28" y="3976971"/>
            <a:ext cx="2109715" cy="184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98" y="4435233"/>
            <a:ext cx="2843704" cy="2050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2970" y="1523132"/>
            <a:ext cx="185884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Гриб есть очень ядовитый, Его в руки не бери ты, Мух он морит с давних пор, Красный в точку </a:t>
            </a:r>
            <a:r>
              <a:rPr lang="ru-RU" sz="2000" dirty="0" smtClean="0"/>
              <a:t>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7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4094328" y="354842"/>
            <a:ext cx="3466532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растёт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3877">
            <a:off x="8443494" y="1178202"/>
            <a:ext cx="1592734" cy="1381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58" y="4446469"/>
            <a:ext cx="4462818" cy="2759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2261">
            <a:off x="7468215" y="2759865"/>
            <a:ext cx="2436091" cy="2636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317" y="4158160"/>
            <a:ext cx="2462822" cy="2732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28" y="3976971"/>
            <a:ext cx="2109715" cy="1849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8851">
            <a:off x="4918281" y="1725978"/>
            <a:ext cx="2925925" cy="1446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98" y="4435233"/>
            <a:ext cx="2843704" cy="20509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8699" y="1719618"/>
            <a:ext cx="229406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Ягодки в лесу, на кочках,</a:t>
            </a:r>
            <a:br>
              <a:rPr lang="ru-RU" sz="2000" dirty="0"/>
            </a:br>
            <a:r>
              <a:rPr lang="ru-RU" sz="2000" dirty="0"/>
              <a:t>Укрываются в листочках.</a:t>
            </a:r>
            <a:br>
              <a:rPr lang="ru-RU" sz="2000" dirty="0"/>
            </a:br>
            <a:r>
              <a:rPr lang="ru-RU" sz="2000" dirty="0"/>
              <a:t>Синяя у всех туника...</a:t>
            </a:r>
            <a:br>
              <a:rPr lang="ru-RU" sz="2000" dirty="0"/>
            </a:br>
            <a:r>
              <a:rPr lang="ru-RU" sz="2000" dirty="0" smtClean="0"/>
              <a:t>Ищем </a:t>
            </a:r>
            <a:r>
              <a:rPr lang="ru-RU" sz="2000" dirty="0"/>
              <a:t>что мы? </a:t>
            </a:r>
          </a:p>
        </p:txBody>
      </p:sp>
    </p:spTree>
    <p:extLst>
      <p:ext uri="{BB962C8B-B14F-4D97-AF65-F5344CB8AC3E}">
        <p14:creationId xmlns:p14="http://schemas.microsoft.com/office/powerpoint/2010/main" val="91813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50" advClick="0" advTm="15000">
        <p15:prstTrans prst="drape"/>
        <p:sndAc>
          <p:stSnd>
            <p:snd r:embed="rId2" name="chimes.wav"/>
          </p:stSnd>
        </p:sndAc>
      </p:transition>
    </mc:Choice>
    <mc:Fallback xmlns="">
      <p:transition advClick="0" advTm="15000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616" y="2088106"/>
            <a:ext cx="637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3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60" advClick="0" advTm="15000">
        <p15:prstTrans prst="curtains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12191" y="2292824"/>
            <a:ext cx="42171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ПРОГУЛКА В ЛЕСУ!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53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031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53385" y="377138"/>
            <a:ext cx="36303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КТО В ЛЕСУ ЖИВЕТ?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3206" y="1617450"/>
            <a:ext cx="229282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Летом ходит без дороги </a:t>
            </a:r>
            <a:endParaRPr lang="ru-RU" sz="2000" dirty="0" smtClean="0"/>
          </a:p>
          <a:p>
            <a:r>
              <a:rPr lang="ru-RU" sz="2000" dirty="0" smtClean="0"/>
              <a:t>Возле </a:t>
            </a:r>
            <a:r>
              <a:rPr lang="ru-RU" sz="2000" dirty="0"/>
              <a:t>сосен и берез,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зимой он спит в берлоге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От </a:t>
            </a:r>
            <a:r>
              <a:rPr lang="ru-RU" sz="2000" dirty="0"/>
              <a:t>мороза прячет </a:t>
            </a:r>
            <a:r>
              <a:rPr lang="ru-RU" sz="2000" dirty="0" smtClean="0"/>
              <a:t>нос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6" b="89980" l="34129" r="79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106" y="3291895"/>
            <a:ext cx="6105099" cy="3787254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877" y="5236729"/>
            <a:ext cx="2169711" cy="1885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28" y="1514901"/>
            <a:ext cx="2038066" cy="155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43" b="95893" l="20111" r="7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84" y="2505745"/>
            <a:ext cx="4258102" cy="2622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5" b="96220" l="1000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225" y="4940844"/>
            <a:ext cx="1492155" cy="1677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25" b="99875" l="11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03" y="3768754"/>
            <a:ext cx="2768362" cy="21043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929" y="1854462"/>
            <a:ext cx="3302617" cy="245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189862" y="365125"/>
            <a:ext cx="32072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 В ЛЕСУ ЖИВЕТ?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53470" y="1071628"/>
            <a:ext cx="189550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Сердитый </a:t>
            </a:r>
            <a:r>
              <a:rPr lang="ru-RU" sz="2000" dirty="0" smtClean="0"/>
              <a:t>недотрога. </a:t>
            </a:r>
            <a:r>
              <a:rPr lang="ru-RU" sz="2000" dirty="0"/>
              <a:t>Живёт в глуши лесной. </a:t>
            </a:r>
            <a:endParaRPr lang="ru-RU" sz="2000" dirty="0" smtClean="0"/>
          </a:p>
          <a:p>
            <a:r>
              <a:rPr lang="ru-RU" sz="2000" dirty="0" smtClean="0"/>
              <a:t>Иголок </a:t>
            </a:r>
            <a:r>
              <a:rPr lang="ru-RU" sz="2000" dirty="0"/>
              <a:t>очень много,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нитки </a:t>
            </a:r>
            <a:r>
              <a:rPr lang="ru-RU" sz="2000" dirty="0" smtClean="0"/>
              <a:t>ни </a:t>
            </a:r>
            <a:r>
              <a:rPr lang="ru-RU" sz="2000" dirty="0"/>
              <a:t>одной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" b="97286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830" y="1690688"/>
            <a:ext cx="1801989" cy="1136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112" y="1836360"/>
            <a:ext cx="3302617" cy="2453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43" b="95893" l="20111" r="7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991" y="2610625"/>
            <a:ext cx="4258102" cy="2622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5" b="99875" l="11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979" y="3783397"/>
            <a:ext cx="2768362" cy="21043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05" b="96220" l="1000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163" y="5049138"/>
            <a:ext cx="1492155" cy="16771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292" y="5233027"/>
            <a:ext cx="2169711" cy="1885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16" b="89980" l="34129" r="79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24" y="3216418"/>
            <a:ext cx="6105099" cy="3787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4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91009" y="365125"/>
            <a:ext cx="36303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КТО В ЛЕСУ ЖИВЕТ?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3" b="95893" l="20111" r="7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321" y="2525138"/>
            <a:ext cx="4258102" cy="2622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72362"/>
            <a:ext cx="3302617" cy="2453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" b="97286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911" y="1570433"/>
            <a:ext cx="1801989" cy="113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6" b="89980" l="34129" r="79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673" y="3345373"/>
            <a:ext cx="6105099" cy="378725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05" b="96220" l="1000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97" y="5050231"/>
            <a:ext cx="1492155" cy="16771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603" y="5148645"/>
            <a:ext cx="2169711" cy="1885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25" b="99875" l="11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024" y="3641435"/>
            <a:ext cx="3046198" cy="2315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6478" y="1275400"/>
            <a:ext cx="1820594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Кто с высоких тёмных сосен В ребятишек шишку бросил? И в кусты через пенёк Промелькнул, как </a:t>
            </a:r>
            <a:r>
              <a:rPr lang="ru-RU" sz="2000" dirty="0" err="1" smtClean="0"/>
              <a:t>огонёк?l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83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6842" y="507068"/>
            <a:ext cx="32345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КТО В ЛЕСУ ЖИВЕТ?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666" y="2268271"/>
            <a:ext cx="3302617" cy="2453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43" b="95893" l="20111" r="7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443" y="2304407"/>
            <a:ext cx="4258102" cy="2622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16" b="89980" l="34129" r="79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238" y="3233856"/>
            <a:ext cx="6105099" cy="378725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440" y="5127483"/>
            <a:ext cx="2169711" cy="1885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1" b="97286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017" y="1433774"/>
            <a:ext cx="1801989" cy="1136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" b="96220" l="1000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10" y="4964312"/>
            <a:ext cx="1492155" cy="1677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25" b="99875" l="11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788" y="4040141"/>
            <a:ext cx="2768362" cy="2104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329" y="1038890"/>
            <a:ext cx="19793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За деревьями, кустами Промелькнуло будто пламя. Промелькнуло, пробежало… Нет ни дыма, ни пожара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01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3712191" y="354842"/>
            <a:ext cx="4722125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птицы живут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7161">
            <a:off x="2505666" y="1608015"/>
            <a:ext cx="2836950" cy="2610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85000" l="10497" r="90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458" y="1696010"/>
            <a:ext cx="4089027" cy="258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054" y="4408578"/>
            <a:ext cx="3423689" cy="2276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43" y="3754172"/>
            <a:ext cx="2307608" cy="2576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06" y="4579508"/>
            <a:ext cx="4094179" cy="2264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154" y="974889"/>
            <a:ext cx="3704197" cy="360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471" y="1026407"/>
            <a:ext cx="2481594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Умная птица</a:t>
            </a:r>
            <a:br>
              <a:rPr lang="ru-RU" sz="2000" dirty="0"/>
            </a:br>
            <a:r>
              <a:rPr lang="ru-RU" sz="2000" dirty="0"/>
              <a:t>Над полем кружится,</a:t>
            </a:r>
            <a:br>
              <a:rPr lang="ru-RU" sz="2000" dirty="0"/>
            </a:br>
            <a:r>
              <a:rPr lang="ru-RU" sz="2000" dirty="0"/>
              <a:t>Клювом своим</a:t>
            </a:r>
            <a:br>
              <a:rPr lang="ru-RU" sz="2000" dirty="0"/>
            </a:br>
            <a:r>
              <a:rPr lang="ru-RU" sz="2000" dirty="0"/>
              <a:t>Она может гордиться:</a:t>
            </a:r>
            <a:br>
              <a:rPr lang="ru-RU" sz="2000" dirty="0"/>
            </a:br>
            <a:r>
              <a:rPr lang="ru-RU" sz="2000" dirty="0"/>
              <a:t>Чёрный, как смоль,</a:t>
            </a:r>
            <a:br>
              <a:rPr lang="ru-RU" sz="2000" dirty="0"/>
            </a:br>
            <a:r>
              <a:rPr lang="ru-RU" sz="2000" dirty="0"/>
              <a:t>И крепкий, как сталь,</a:t>
            </a:r>
            <a:br>
              <a:rPr lang="ru-RU" sz="2000" dirty="0"/>
            </a:br>
            <a:r>
              <a:rPr lang="ru-RU" sz="2000" dirty="0"/>
              <a:t>Клюв очень нужная</a:t>
            </a:r>
            <a:br>
              <a:rPr lang="ru-RU" sz="2000" dirty="0"/>
            </a:br>
            <a:r>
              <a:rPr lang="ru-RU" sz="2000" dirty="0"/>
              <a:t>В жизни деталь.</a:t>
            </a:r>
          </a:p>
        </p:txBody>
      </p:sp>
    </p:spTree>
    <p:extLst>
      <p:ext uri="{BB962C8B-B14F-4D97-AF65-F5344CB8AC3E}">
        <p14:creationId xmlns:p14="http://schemas.microsoft.com/office/powerpoint/2010/main" val="32767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5000">
        <p:split orient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3712191" y="354842"/>
            <a:ext cx="4722125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птицы живут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154" y="974889"/>
            <a:ext cx="3704197" cy="3605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85000" l="10497" r="90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458" y="1696010"/>
            <a:ext cx="4089027" cy="258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06" y="4579508"/>
            <a:ext cx="4094179" cy="2264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43" y="3754172"/>
            <a:ext cx="2307608" cy="2576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054" y="4408578"/>
            <a:ext cx="3423689" cy="2276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4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7161">
            <a:off x="2505666" y="1608015"/>
            <a:ext cx="2836950" cy="2610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331" y="1246699"/>
            <a:ext cx="206081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У нее глаза большие, Хищный клюв – всегда крючком. По ночам она летает, Спит на дереве лишь днем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84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5000">
        <p:split orient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3712191" y="354842"/>
            <a:ext cx="4722125" cy="723331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птицы живут в лесу?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154" y="974889"/>
            <a:ext cx="3704197" cy="3605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43" y="3754172"/>
            <a:ext cx="2307608" cy="2576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85000" l="10497" r="90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458" y="1696010"/>
            <a:ext cx="4089027" cy="258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06" y="4579508"/>
            <a:ext cx="4094179" cy="2264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4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7161">
            <a:off x="2591517" y="1607594"/>
            <a:ext cx="2836950" cy="2610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054" y="4408578"/>
            <a:ext cx="3423689" cy="2276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563" y="1333763"/>
            <a:ext cx="214416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Раздаётся на лугу</a:t>
            </a:r>
            <a:br>
              <a:rPr lang="ru-RU" sz="2000" dirty="0"/>
            </a:br>
            <a:r>
              <a:rPr lang="ru-RU" sz="2000" dirty="0"/>
              <a:t>Чьё-то нежное «ку-ку»,</a:t>
            </a:r>
            <a:br>
              <a:rPr lang="ru-RU" sz="2000" dirty="0"/>
            </a:br>
            <a:r>
              <a:rPr lang="ru-RU" sz="2000" dirty="0"/>
              <a:t>Это за лесной опушкой</a:t>
            </a:r>
            <a:br>
              <a:rPr lang="ru-RU" sz="2000" dirty="0"/>
            </a:br>
            <a:r>
              <a:rPr lang="ru-RU" sz="2000" dirty="0"/>
              <a:t>Отсчитала год ...</a:t>
            </a:r>
          </a:p>
        </p:txBody>
      </p:sp>
    </p:spTree>
    <p:extLst>
      <p:ext uri="{BB962C8B-B14F-4D97-AF65-F5344CB8AC3E}">
        <p14:creationId xmlns:p14="http://schemas.microsoft.com/office/powerpoint/2010/main" val="31578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randomBar dir="vert"/>
        <p:sndAc>
          <p:stSnd>
            <p:snd r:embed="rId2" name="chimes.wav"/>
          </p:stSnd>
        </p:sndAc>
      </p:transition>
    </mc:Choice>
    <mc:Fallback xmlns="">
      <p:transition advClick="0" advTm="15000">
        <p:randomBar dir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366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Алекзандра</dc:creator>
  <cp:lastModifiedBy>User</cp:lastModifiedBy>
  <cp:revision>57</cp:revision>
  <dcterms:created xsi:type="dcterms:W3CDTF">2021-03-14T17:04:28Z</dcterms:created>
  <dcterms:modified xsi:type="dcterms:W3CDTF">2024-04-24T14:36:34Z</dcterms:modified>
</cp:coreProperties>
</file>