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051720" y="620688"/>
            <a:ext cx="6172200" cy="244827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Геометрические фигуры в загадках.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51720" y="764704"/>
            <a:ext cx="6172200" cy="1008112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" name="Picture 2" descr="C:\Users\Светлана\Desktop\54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645024"/>
            <a:ext cx="241935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039415" y="5086418"/>
            <a:ext cx="36004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Презентацию подготовила воспитатель: Павленко Т.М.</a:t>
            </a:r>
            <a:endParaRPr lang="ru-RU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694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Ни угла, ни стороны,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 А родня – одни блины.</a:t>
            </a:r>
          </a:p>
        </p:txBody>
      </p:sp>
      <p:sp>
        <p:nvSpPr>
          <p:cNvPr id="5" name="Овал 4"/>
          <p:cNvSpPr/>
          <p:nvPr/>
        </p:nvSpPr>
        <p:spPr>
          <a:xfrm>
            <a:off x="1115616" y="2276872"/>
            <a:ext cx="2016224" cy="201622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44208" y="412144"/>
            <a:ext cx="1692154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208" y="1916832"/>
            <a:ext cx="1800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96136" y="4320061"/>
            <a:ext cx="1836735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7440" y="4296858"/>
            <a:ext cx="1796768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8266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7467600" cy="114300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Три вершины тут видны,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 Три угла, три стороны, -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 Ну, пожалуй, и довольно! -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 Что ты видишь? - ...</a:t>
            </a:r>
          </a:p>
        </p:txBody>
      </p:sp>
      <p:sp>
        <p:nvSpPr>
          <p:cNvPr id="3" name="Равнобедренный треугольник 2"/>
          <p:cNvSpPr/>
          <p:nvPr/>
        </p:nvSpPr>
        <p:spPr>
          <a:xfrm>
            <a:off x="1145549" y="1880728"/>
            <a:ext cx="2232248" cy="216024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4168" y="1160848"/>
            <a:ext cx="1800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56468" y="2472241"/>
            <a:ext cx="1350922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53589" y="4272241"/>
            <a:ext cx="2520000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365104"/>
            <a:ext cx="297931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38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980728"/>
            <a:ext cx="7467600" cy="1143000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Из него мы строим дом.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окошко в доме том.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За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него в обед садимся,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В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час досуга веселимся.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Ему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каждый в доме рад. </a:t>
            </a:r>
            <a:br>
              <a:rPr lang="ru-RU" sz="18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</a:rPr>
              <a:t>Кто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</a:rPr>
              <a:t>же он? Наш друг -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724128" y="908720"/>
            <a:ext cx="1872208" cy="1800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528" y="2151063"/>
            <a:ext cx="2520000" cy="252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63688" y="4725144"/>
            <a:ext cx="1870007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80112" y="4293096"/>
            <a:ext cx="1800000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33695" y="2925144"/>
            <a:ext cx="1708163" cy="18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90874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210146"/>
          </a:xfrm>
        </p:spPr>
        <p:txBody>
          <a:bodyPr>
            <a:normAutofit/>
          </a:bodyPr>
          <a:lstStyle/>
          <a:p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Если взял бы я окружность,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С двух сторон немного сжал,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Отвечайте дети дружно -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Получился бы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...</a:t>
            </a: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755576" y="1844824"/>
            <a:ext cx="2736304" cy="172819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4" name="Picture 6" descr="i?id=240496053-58-72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12259" y="202603"/>
            <a:ext cx="2016224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5" descr="i?id=313231153-41-72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2218827"/>
            <a:ext cx="2924405" cy="193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CF600"/>
                </a:solidFill>
              </a14:hiddenFill>
            </a:ext>
          </a:extLst>
        </p:spPr>
      </p:pic>
      <p:pic>
        <p:nvPicPr>
          <p:cNvPr id="8" name="Picture 17" descr="i?id=606794614-62-72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5" cstate="screen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43608" y="4136544"/>
            <a:ext cx="1728192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3" descr="i?id=385105891-58-72">
            <a:hlinkClick r:id="" action="ppaction://noaction">
              <a:snd r:embed="rId2" name="applause.wav"/>
            </a:hlinkClick>
          </p:cNvPr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8024" y="4856624"/>
            <a:ext cx="2424759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2103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70186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Что сейчас увидим мы?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Все углы мои прямы,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Есть четыре стороны,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Но не все они равны.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Я четырехугольник</a:t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>Какой?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...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b="1" dirty="0">
                <a:solidFill>
                  <a:schemeClr val="tx2">
                    <a:lumMod val="50000"/>
                  </a:schemeClr>
                </a:solidFill>
              </a:rPr>
            </a:br>
            <a:endParaRPr lang="ru-RU" sz="16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1988840"/>
            <a:ext cx="3096344" cy="18002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popup_img" descr="http://go2.imgsmail.ru/imgpreview?key=http%3A//womenofrussia.org/userfiles/image/%25D0%25BA%25D0%25BD%25D0%25B8%25D0%25B3%25D0%25B01.jpg&amp;mb=imgdb_preview_125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2132" y="357166"/>
            <a:ext cx="1600200" cy="2266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opup_img" descr="http://go3.imgsmail.ru/imgpreview?key=http%3A//www.1001dver.ru/products%5Fpictures/elegant3%5Foreh.jpg&amp;mb=imgdb_preview_722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86644" y="2928934"/>
            <a:ext cx="1238250" cy="2943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opup_img" descr="http://go4.imgsmail.ru/imgpreview?key=http%3A//ru.artesanum.com/upload/postal/3/4/8/%25D0%25BA%25D0%25B0%25D1%2580%25D1%2582%25D0%25B8%25D0%25BD%25D0%25B0-1719.jpg&amp;mb=imgdb_preview_64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85918" y="4286256"/>
            <a:ext cx="1619250" cy="2238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opup_img" descr="http://go2.imgsmail.ru/imgpreview?key=http%3A//podushka.com.ua/upload/catalogue/d8a8d41bf0.jpg&amp;mb=imgdb_preview_12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3071810"/>
            <a:ext cx="2428892" cy="23336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0242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051720" y="1124744"/>
            <a:ext cx="6172200" cy="1224136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</a:rPr>
              <a:t>Спасибо за внимание!</a:t>
            </a:r>
            <a:r>
              <a:rPr lang="ru-RU" sz="1600" dirty="0">
                <a:solidFill>
                  <a:srgbClr val="FF0000"/>
                </a:solidFill>
              </a:rPr>
              <a:t/>
            </a:r>
            <a:br>
              <a:rPr lang="ru-RU" sz="1600" dirty="0">
                <a:solidFill>
                  <a:srgbClr val="FF0000"/>
                </a:solidFill>
              </a:rPr>
            </a:b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051720" y="764704"/>
            <a:ext cx="6172200" cy="1008112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  <a:p>
            <a:pPr algn="ctr"/>
            <a:endParaRPr lang="ru-RU" dirty="0" smtClean="0"/>
          </a:p>
          <a:p>
            <a:pPr algn="ctr"/>
            <a:endParaRPr lang="ru-RU" dirty="0"/>
          </a:p>
        </p:txBody>
      </p:sp>
      <p:pic>
        <p:nvPicPr>
          <p:cNvPr id="6" name="Picture 2" descr="C:\Users\Светлана\Desktop\545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68144" y="3645024"/>
            <a:ext cx="2419350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0375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75</TotalTime>
  <Words>158</Words>
  <Application>Microsoft Office PowerPoint</Application>
  <PresentationFormat>Экран (4:3)</PresentationFormat>
  <Paragraphs>16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Century Schoolbook</vt:lpstr>
      <vt:lpstr>Wingdings</vt:lpstr>
      <vt:lpstr>Wingdings 2</vt:lpstr>
      <vt:lpstr>Эркер</vt:lpstr>
      <vt:lpstr>Геометрические фигуры в загадках. </vt:lpstr>
      <vt:lpstr>Ни угла, ни стороны,  А родня – одни блины.</vt:lpstr>
      <vt:lpstr>Три вершины тут видны,   Три угла, три стороны, -   Ну, пожалуй, и довольно! -   Что ты видишь? - ...</vt:lpstr>
      <vt:lpstr>Из него мы строим дом.  И окошко в доме том.  За него в обед садимся,  В час досуга веселимся.  Ему каждый в доме рад.  Кто же он? Наш друг -</vt:lpstr>
      <vt:lpstr>Если взял бы я окружность, С двух сторон немного сжал, Отвечайте дети дружно - Получился бы ...</vt:lpstr>
      <vt:lpstr>Что сейчас увидим мы? Все углы мои прямы, Есть четыре стороны, Но не все они равны. Я четырехугольник Какой? ... </vt:lpstr>
      <vt:lpstr>Спасибо за внимание!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ДОШКОЛЬНОЕ ОБРЗОВАТЕЛЬНОЕ УЧРЕЖДЕНИЕ ДЕТСКИЙ САД ОБЩЕРАЗВИВАЮЩЕГО ВИДА №89 Г.ТОМСКА</dc:title>
  <dc:creator>Анастасия</dc:creator>
  <cp:lastModifiedBy>User</cp:lastModifiedBy>
  <cp:revision>23</cp:revision>
  <dcterms:created xsi:type="dcterms:W3CDTF">2013-02-16T05:37:47Z</dcterms:created>
  <dcterms:modified xsi:type="dcterms:W3CDTF">2024-04-24T14:36:25Z</dcterms:modified>
</cp:coreProperties>
</file>