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51720" y="620688"/>
            <a:ext cx="6172200" cy="244827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Геометрические фигуры в загадках.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51720" y="764704"/>
            <a:ext cx="6172200" cy="1008112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" name="Picture 2" descr="C:\Users\Светлана\Desktop\54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24193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39415" y="5086418"/>
            <a:ext cx="360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Презентацию подготовила воспитатель: Павленко Т.М.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9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Ни угла, ни стороны,</a:t>
            </a:r>
            <a:br>
              <a:rPr lang="ru-RU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 А родня – одни блины.</a:t>
            </a:r>
          </a:p>
        </p:txBody>
      </p:sp>
      <p:sp>
        <p:nvSpPr>
          <p:cNvPr id="5" name="Овал 4"/>
          <p:cNvSpPr/>
          <p:nvPr/>
        </p:nvSpPr>
        <p:spPr>
          <a:xfrm>
            <a:off x="1115616" y="2276872"/>
            <a:ext cx="2016224" cy="20162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412144"/>
            <a:ext cx="1692154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208" y="1916832"/>
            <a:ext cx="180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4320061"/>
            <a:ext cx="1836735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7440" y="4296858"/>
            <a:ext cx="1796768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66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114300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Три вершины тут видны, </a:t>
            </a:r>
            <a:br>
              <a:rPr lang="ru-RU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 Три угла, три стороны, - </a:t>
            </a:r>
            <a:br>
              <a:rPr lang="ru-RU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 Ну, пожалуй, и довольно! - </a:t>
            </a:r>
            <a:br>
              <a:rPr lang="ru-RU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 Что ты видишь? - ...</a:t>
            </a: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145549" y="1880728"/>
            <a:ext cx="2232248" cy="21602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1160848"/>
            <a:ext cx="180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6468" y="2472241"/>
            <a:ext cx="1350922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3589" y="4272241"/>
            <a:ext cx="252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4365104"/>
            <a:ext cx="297931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38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7467600" cy="114300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Из него мы строим дом. </a:t>
            </a:r>
            <a:br>
              <a:rPr lang="ru-RU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окошко в доме том. </a:t>
            </a:r>
            <a:br>
              <a:rPr lang="ru-RU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За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него в обед садимся, </a:t>
            </a:r>
            <a:br>
              <a:rPr lang="ru-RU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час досуга веселимся. </a:t>
            </a:r>
            <a:br>
              <a:rPr lang="ru-RU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Ему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каждый в доме рад. </a:t>
            </a:r>
            <a:br>
              <a:rPr lang="ru-RU" sz="18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Кто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же он? Наш друг -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908720"/>
            <a:ext cx="1872208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151063"/>
            <a:ext cx="2520000" cy="25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4725144"/>
            <a:ext cx="1870007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4293096"/>
            <a:ext cx="180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3695" y="2925144"/>
            <a:ext cx="1708163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87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Если взял бы я окружность,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С двух сторон немного сжал,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Отвечайте дети дружно -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Получился бы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...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755576" y="1844824"/>
            <a:ext cx="2736304" cy="172819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6" descr="i?id=240496053-58-72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2259" y="202603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5" descr="i?id=313231153-41-72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2218827"/>
            <a:ext cx="2924405" cy="193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CF600"/>
                </a:solidFill>
              </a14:hiddenFill>
            </a:ext>
          </a:extLst>
        </p:spPr>
      </p:pic>
      <p:pic>
        <p:nvPicPr>
          <p:cNvPr id="8" name="Picture 17" descr="i?id=606794614-62-72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4136544"/>
            <a:ext cx="172819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3" descr="i?id=385105891-58-72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4856624"/>
            <a:ext cx="242475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210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Что сейчас увидим мы?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Все углы мои прямы,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Есть четыре стороны,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Но не все они равны.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Я четырехугольник</a:t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Какой?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...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988840"/>
            <a:ext cx="3096344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opup_img" descr="http://go2.imgsmail.ru/imgpreview?key=http%3A//womenofrussia.org/userfiles/image/%25D0%25BA%25D0%25BD%25D0%25B8%25D0%25B3%25D0%25B01.jpg&amp;mb=imgdb_preview_125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32" y="357166"/>
            <a:ext cx="1600200" cy="226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opup_img" descr="http://go3.imgsmail.ru/imgpreview?key=http%3A//www.1001dver.ru/products%5Fpictures/elegant3%5Foreh.jpg&amp;mb=imgdb_preview_72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44" y="2928934"/>
            <a:ext cx="1238250" cy="294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opup_img" descr="http://go4.imgsmail.ru/imgpreview?key=http%3A//ru.artesanum.com/upload/postal/3/4/8/%25D0%25BA%25D0%25B0%25D1%2580%25D1%2582%25D0%25B8%25D0%25BD%25D0%25B0-1719.jpg&amp;mb=imgdb_preview_6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18" y="4286256"/>
            <a:ext cx="1619250" cy="223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opup_img" descr="http://go2.imgsmail.ru/imgpreview?key=http%3A//podushka.com.ua/upload/catalogue/d8a8d41bf0.jpg&amp;mb=imgdb_preview_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3071810"/>
            <a:ext cx="2428892" cy="23336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024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51720" y="1124744"/>
            <a:ext cx="6172200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Спасибо за внимание!</a:t>
            </a:r>
            <a:r>
              <a:rPr lang="ru-RU" sz="1600" dirty="0">
                <a:solidFill>
                  <a:srgbClr val="FF0000"/>
                </a:solidFill>
              </a:rPr>
              <a:t/>
            </a:r>
            <a:br>
              <a:rPr lang="ru-RU" sz="1600" dirty="0">
                <a:solidFill>
                  <a:srgbClr val="FF0000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51720" y="764704"/>
            <a:ext cx="6172200" cy="1008112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" name="Picture 2" descr="C:\Users\Светлана\Desktop\54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3645024"/>
            <a:ext cx="2419350" cy="2857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0375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158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Schoolbook</vt:lpstr>
      <vt:lpstr>Wingdings</vt:lpstr>
      <vt:lpstr>Wingdings 2</vt:lpstr>
      <vt:lpstr>Эркер</vt:lpstr>
      <vt:lpstr>Геометрические фигуры в загадках. </vt:lpstr>
      <vt:lpstr>Ни угла, ни стороны,  А родня – одни блины.</vt:lpstr>
      <vt:lpstr>Три вершины тут видны,   Три угла, три стороны, -   Ну, пожалуй, и довольно! -   Что ты видишь? - ...</vt:lpstr>
      <vt:lpstr>Из него мы строим дом.  И окошко в доме том.  За него в обед садимся,  В час досуга веселимся.  Ему каждый в доме рад.  Кто же он? Наш друг -</vt:lpstr>
      <vt:lpstr>Если взял бы я окружность, С двух сторон немного сжал, Отвечайте дети дружно - Получился бы ...</vt:lpstr>
      <vt:lpstr>Что сейчас увидим мы? Все углы мои прямы, Есть четыре стороны, Но не все они равны. Я четырехугольник Какой? ... 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ОБРЗОВАТЕЛЬНОЕ УЧРЕЖДЕНИЕ ДЕТСКИЙ САД ОБЩЕРАЗВИВАЮЩЕГО ВИДА №89 Г.ТОМСКА</dc:title>
  <dc:creator>Анастасия</dc:creator>
  <cp:lastModifiedBy>User</cp:lastModifiedBy>
  <cp:revision>23</cp:revision>
  <dcterms:created xsi:type="dcterms:W3CDTF">2013-02-16T05:37:47Z</dcterms:created>
  <dcterms:modified xsi:type="dcterms:W3CDTF">2024-04-24T14:36:25Z</dcterms:modified>
</cp:coreProperties>
</file>